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5.xml" ContentType="application/vnd.openxmlformats-officedocument.presentationml.slide+xml"/>
  <Override PartName="/ppt/slides/slide25.xml" ContentType="application/vnd.openxmlformats-officedocument.presentationml.slide+xml"/>
  <Override PartName="/ppt/slides/slide21.xml" ContentType="application/vnd.openxmlformats-officedocument.presentationml.slide+xml"/>
  <Override PartName="/ppt/slides/slide27.xml" ContentType="application/vnd.openxmlformats-officedocument.presentationml.slide+xml"/>
  <Override PartName="/ppt/slides/slide17.xml" ContentType="application/vnd.openxmlformats-officedocument.presentationml.slide+xml"/>
  <Override PartName="/ppt/slides/slide28.xml" ContentType="application/vnd.openxmlformats-officedocument.presentationml.slide+xml"/>
  <Override PartName="/ppt/slides/slide26.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7.xml" ContentType="application/vnd.openxmlformats-officedocument.presentationml.notesSlide+xml"/>
  <Override PartName="/ppt/notesSlides/notesSlide3.xml" ContentType="application/vnd.openxmlformats-officedocument.presentationml.notesSlide+xml"/>
  <Override PartName="/ppt/notesSlides/notesSlide9.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8.xml" ContentType="application/vnd.openxmlformats-officedocument.presentationml.notesSlid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92" r:id="rId2"/>
  </p:sldMasterIdLst>
  <p:notesMasterIdLst>
    <p:notesMasterId r:id="rId31"/>
  </p:notesMasterIdLst>
  <p:sldIdLst>
    <p:sldId id="377" r:id="rId3"/>
    <p:sldId id="378" r:id="rId4"/>
    <p:sldId id="358" r:id="rId5"/>
    <p:sldId id="380" r:id="rId6"/>
    <p:sldId id="379" r:id="rId7"/>
    <p:sldId id="386" r:id="rId8"/>
    <p:sldId id="387" r:id="rId9"/>
    <p:sldId id="388" r:id="rId10"/>
    <p:sldId id="381" r:id="rId11"/>
    <p:sldId id="389" r:id="rId12"/>
    <p:sldId id="385" r:id="rId13"/>
    <p:sldId id="390" r:id="rId14"/>
    <p:sldId id="391" r:id="rId15"/>
    <p:sldId id="394" r:id="rId16"/>
    <p:sldId id="393" r:id="rId17"/>
    <p:sldId id="406" r:id="rId18"/>
    <p:sldId id="396" r:id="rId19"/>
    <p:sldId id="397" r:id="rId20"/>
    <p:sldId id="407" r:id="rId21"/>
    <p:sldId id="398" r:id="rId22"/>
    <p:sldId id="399" r:id="rId23"/>
    <p:sldId id="400" r:id="rId24"/>
    <p:sldId id="408" r:id="rId25"/>
    <p:sldId id="401" r:id="rId26"/>
    <p:sldId id="402" r:id="rId27"/>
    <p:sldId id="403" r:id="rId28"/>
    <p:sldId id="404" r:id="rId29"/>
    <p:sldId id="405" r:id="rId30"/>
  </p:sldIdLst>
  <p:sldSz cx="9144000" cy="5143500" type="screen16x9"/>
  <p:notesSz cx="7099300" cy="10234613"/>
  <p:defaultTextStyle>
    <a:defPPr>
      <a:defRPr lang="es-AR"/>
    </a:defPPr>
    <a:lvl1pPr marL="0" algn="l" defTabSz="685716" rtl="0" eaLnBrk="1" latinLnBrk="0" hangingPunct="1">
      <a:defRPr sz="1400" kern="1200">
        <a:solidFill>
          <a:schemeClr val="tx1"/>
        </a:solidFill>
        <a:latin typeface="+mn-lt"/>
        <a:ea typeface="+mn-ea"/>
        <a:cs typeface="+mn-cs"/>
      </a:defRPr>
    </a:lvl1pPr>
    <a:lvl2pPr marL="342858" algn="l" defTabSz="685716" rtl="0" eaLnBrk="1" latinLnBrk="0" hangingPunct="1">
      <a:defRPr sz="1400" kern="1200">
        <a:solidFill>
          <a:schemeClr val="tx1"/>
        </a:solidFill>
        <a:latin typeface="+mn-lt"/>
        <a:ea typeface="+mn-ea"/>
        <a:cs typeface="+mn-cs"/>
      </a:defRPr>
    </a:lvl2pPr>
    <a:lvl3pPr marL="685716" algn="l" defTabSz="685716" rtl="0" eaLnBrk="1" latinLnBrk="0" hangingPunct="1">
      <a:defRPr sz="1400" kern="1200">
        <a:solidFill>
          <a:schemeClr val="tx1"/>
        </a:solidFill>
        <a:latin typeface="+mn-lt"/>
        <a:ea typeface="+mn-ea"/>
        <a:cs typeface="+mn-cs"/>
      </a:defRPr>
    </a:lvl3pPr>
    <a:lvl4pPr marL="1028575" algn="l" defTabSz="685716" rtl="0" eaLnBrk="1" latinLnBrk="0" hangingPunct="1">
      <a:defRPr sz="1400" kern="1200">
        <a:solidFill>
          <a:schemeClr val="tx1"/>
        </a:solidFill>
        <a:latin typeface="+mn-lt"/>
        <a:ea typeface="+mn-ea"/>
        <a:cs typeface="+mn-cs"/>
      </a:defRPr>
    </a:lvl4pPr>
    <a:lvl5pPr marL="1371432" algn="l" defTabSz="685716" rtl="0" eaLnBrk="1" latinLnBrk="0" hangingPunct="1">
      <a:defRPr sz="1400" kern="1200">
        <a:solidFill>
          <a:schemeClr val="tx1"/>
        </a:solidFill>
        <a:latin typeface="+mn-lt"/>
        <a:ea typeface="+mn-ea"/>
        <a:cs typeface="+mn-cs"/>
      </a:defRPr>
    </a:lvl5pPr>
    <a:lvl6pPr marL="1714290" algn="l" defTabSz="685716" rtl="0" eaLnBrk="1" latinLnBrk="0" hangingPunct="1">
      <a:defRPr sz="1400" kern="1200">
        <a:solidFill>
          <a:schemeClr val="tx1"/>
        </a:solidFill>
        <a:latin typeface="+mn-lt"/>
        <a:ea typeface="+mn-ea"/>
        <a:cs typeface="+mn-cs"/>
      </a:defRPr>
    </a:lvl6pPr>
    <a:lvl7pPr marL="2057148" algn="l" defTabSz="685716" rtl="0" eaLnBrk="1" latinLnBrk="0" hangingPunct="1">
      <a:defRPr sz="1400" kern="1200">
        <a:solidFill>
          <a:schemeClr val="tx1"/>
        </a:solidFill>
        <a:latin typeface="+mn-lt"/>
        <a:ea typeface="+mn-ea"/>
        <a:cs typeface="+mn-cs"/>
      </a:defRPr>
    </a:lvl7pPr>
    <a:lvl8pPr marL="2400006" algn="l" defTabSz="685716" rtl="0" eaLnBrk="1" latinLnBrk="0" hangingPunct="1">
      <a:defRPr sz="1400" kern="1200">
        <a:solidFill>
          <a:schemeClr val="tx1"/>
        </a:solidFill>
        <a:latin typeface="+mn-lt"/>
        <a:ea typeface="+mn-ea"/>
        <a:cs typeface="+mn-cs"/>
      </a:defRPr>
    </a:lvl8pPr>
    <a:lvl9pPr marL="2742865" algn="l" defTabSz="685716" rtl="0" eaLnBrk="1" latinLnBrk="0" hangingPunct="1">
      <a:defRPr sz="1400" kern="1200">
        <a:solidFill>
          <a:schemeClr val="tx1"/>
        </a:solidFill>
        <a:latin typeface="+mn-lt"/>
        <a:ea typeface="+mn-ea"/>
        <a:cs typeface="+mn-cs"/>
      </a:defRPr>
    </a:lvl9pPr>
  </p:defaultTextStyle>
  <p:extLst>
    <p:ext uri="{521415D9-36F7-43E2-AB2F-B90AF26B5E84}">
      <p14:sectionLst xmlns:p14="http://schemas.microsoft.com/office/powerpoint/2010/main">
        <p14:section name="Portadas" id="{1AA81C87-21C4-4774-AF6D-26247653860C}">
          <p14:sldIdLst>
            <p14:sldId id="377"/>
            <p14:sldId id="378"/>
            <p14:sldId id="358"/>
            <p14:sldId id="380"/>
            <p14:sldId id="379"/>
            <p14:sldId id="386"/>
            <p14:sldId id="387"/>
            <p14:sldId id="388"/>
            <p14:sldId id="381"/>
            <p14:sldId id="389"/>
            <p14:sldId id="385"/>
            <p14:sldId id="390"/>
            <p14:sldId id="391"/>
            <p14:sldId id="394"/>
            <p14:sldId id="393"/>
            <p14:sldId id="406"/>
            <p14:sldId id="396"/>
            <p14:sldId id="397"/>
            <p14:sldId id="407"/>
            <p14:sldId id="398"/>
            <p14:sldId id="399"/>
            <p14:sldId id="400"/>
            <p14:sldId id="408"/>
            <p14:sldId id="401"/>
            <p14:sldId id="402"/>
            <p14:sldId id="403"/>
            <p14:sldId id="404"/>
            <p14:sldId id="405"/>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3192"/>
    <a:srgbClr val="008080"/>
    <a:srgbClr val="2D31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26" autoAdjust="0"/>
    <p:restoredTop sz="86410" autoAdjust="0"/>
  </p:normalViewPr>
  <p:slideViewPr>
    <p:cSldViewPr snapToGrid="0">
      <p:cViewPr varScale="1">
        <p:scale>
          <a:sx n="125" d="100"/>
          <a:sy n="125" d="100"/>
        </p:scale>
        <p:origin x="-538" y="-72"/>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1195"/>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it-IT"/>
          </a:p>
        </p:txBody>
      </p:sp>
      <p:sp>
        <p:nvSpPr>
          <p:cNvPr id="3" name="Segnaposto data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BC00AA4B-1197-4B6E-85AC-92FE4D23B31D}" type="datetimeFigureOut">
              <a:rPr lang="it-IT" smtClean="0"/>
              <a:t>08/11/2021</a:t>
            </a:fld>
            <a:endParaRPr lang="it-IT"/>
          </a:p>
        </p:txBody>
      </p:sp>
      <p:sp>
        <p:nvSpPr>
          <p:cNvPr id="4" name="Segnaposto immagine diapositiva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9048" tIns="49524" rIns="99048" bIns="49524" rtlCol="0" anchor="ctr"/>
          <a:lstStyle/>
          <a:p>
            <a:endParaRPr lang="it-IT"/>
          </a:p>
        </p:txBody>
      </p:sp>
      <p:sp>
        <p:nvSpPr>
          <p:cNvPr id="5" name="Segnaposto note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it-IT"/>
          </a:p>
        </p:txBody>
      </p:sp>
      <p:sp>
        <p:nvSpPr>
          <p:cNvPr id="7" name="Segnaposto numero diapositiva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00150B4B-A6A9-47ED-89FF-3935431C3661}" type="slidenum">
              <a:rPr lang="it-IT" smtClean="0"/>
              <a:t>‹N›</a:t>
            </a:fld>
            <a:endParaRPr lang="it-IT"/>
          </a:p>
        </p:txBody>
      </p:sp>
    </p:spTree>
    <p:extLst>
      <p:ext uri="{BB962C8B-B14F-4D97-AF65-F5344CB8AC3E}">
        <p14:creationId xmlns:p14="http://schemas.microsoft.com/office/powerpoint/2010/main" val="709041106"/>
      </p:ext>
    </p:extLst>
  </p:cSld>
  <p:clrMap bg1="lt1" tx1="dk1" bg2="lt2" tx2="dk2" accent1="accent1" accent2="accent2" accent3="accent3" accent4="accent4" accent5="accent5" accent6="accent6" hlink="hlink" folHlink="folHlink"/>
  <p:notesStyle>
    <a:lvl1pPr marL="0" algn="l" defTabSz="685716" rtl="0" eaLnBrk="1" latinLnBrk="0" hangingPunct="1">
      <a:defRPr sz="900" kern="1200">
        <a:solidFill>
          <a:schemeClr val="tx1"/>
        </a:solidFill>
        <a:latin typeface="+mn-lt"/>
        <a:ea typeface="+mn-ea"/>
        <a:cs typeface="+mn-cs"/>
      </a:defRPr>
    </a:lvl1pPr>
    <a:lvl2pPr marL="342858" algn="l" defTabSz="685716" rtl="0" eaLnBrk="1" latinLnBrk="0" hangingPunct="1">
      <a:defRPr sz="900" kern="1200">
        <a:solidFill>
          <a:schemeClr val="tx1"/>
        </a:solidFill>
        <a:latin typeface="+mn-lt"/>
        <a:ea typeface="+mn-ea"/>
        <a:cs typeface="+mn-cs"/>
      </a:defRPr>
    </a:lvl2pPr>
    <a:lvl3pPr marL="685716" algn="l" defTabSz="685716" rtl="0" eaLnBrk="1" latinLnBrk="0" hangingPunct="1">
      <a:defRPr sz="900" kern="1200">
        <a:solidFill>
          <a:schemeClr val="tx1"/>
        </a:solidFill>
        <a:latin typeface="+mn-lt"/>
        <a:ea typeface="+mn-ea"/>
        <a:cs typeface="+mn-cs"/>
      </a:defRPr>
    </a:lvl3pPr>
    <a:lvl4pPr marL="1028575" algn="l" defTabSz="685716" rtl="0" eaLnBrk="1" latinLnBrk="0" hangingPunct="1">
      <a:defRPr sz="900" kern="1200">
        <a:solidFill>
          <a:schemeClr val="tx1"/>
        </a:solidFill>
        <a:latin typeface="+mn-lt"/>
        <a:ea typeface="+mn-ea"/>
        <a:cs typeface="+mn-cs"/>
      </a:defRPr>
    </a:lvl4pPr>
    <a:lvl5pPr marL="1371432" algn="l" defTabSz="685716" rtl="0" eaLnBrk="1" latinLnBrk="0" hangingPunct="1">
      <a:defRPr sz="900" kern="1200">
        <a:solidFill>
          <a:schemeClr val="tx1"/>
        </a:solidFill>
        <a:latin typeface="+mn-lt"/>
        <a:ea typeface="+mn-ea"/>
        <a:cs typeface="+mn-cs"/>
      </a:defRPr>
    </a:lvl5pPr>
    <a:lvl6pPr marL="1714290" algn="l" defTabSz="685716" rtl="0" eaLnBrk="1" latinLnBrk="0" hangingPunct="1">
      <a:defRPr sz="900" kern="1200">
        <a:solidFill>
          <a:schemeClr val="tx1"/>
        </a:solidFill>
        <a:latin typeface="+mn-lt"/>
        <a:ea typeface="+mn-ea"/>
        <a:cs typeface="+mn-cs"/>
      </a:defRPr>
    </a:lvl6pPr>
    <a:lvl7pPr marL="2057148" algn="l" defTabSz="685716" rtl="0" eaLnBrk="1" latinLnBrk="0" hangingPunct="1">
      <a:defRPr sz="900" kern="1200">
        <a:solidFill>
          <a:schemeClr val="tx1"/>
        </a:solidFill>
        <a:latin typeface="+mn-lt"/>
        <a:ea typeface="+mn-ea"/>
        <a:cs typeface="+mn-cs"/>
      </a:defRPr>
    </a:lvl7pPr>
    <a:lvl8pPr marL="2400006" algn="l" defTabSz="685716" rtl="0" eaLnBrk="1" latinLnBrk="0" hangingPunct="1">
      <a:defRPr sz="900" kern="1200">
        <a:solidFill>
          <a:schemeClr val="tx1"/>
        </a:solidFill>
        <a:latin typeface="+mn-lt"/>
        <a:ea typeface="+mn-ea"/>
        <a:cs typeface="+mn-cs"/>
      </a:defRPr>
    </a:lvl8pPr>
    <a:lvl9pPr marL="2742865" algn="l" defTabSz="685716"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0150B4B-A6A9-47ED-89FF-3935431C3661}" type="slidenum">
              <a:rPr lang="it-IT" smtClean="0"/>
              <a:t>1</a:t>
            </a:fld>
            <a:endParaRPr lang="it-IT"/>
          </a:p>
        </p:txBody>
      </p:sp>
    </p:spTree>
    <p:extLst>
      <p:ext uri="{BB962C8B-B14F-4D97-AF65-F5344CB8AC3E}">
        <p14:creationId xmlns:p14="http://schemas.microsoft.com/office/powerpoint/2010/main" val="842425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10</a:t>
            </a:fld>
            <a:endParaRPr lang="es-ES_tradnl" altLang="it-IT">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11</a:t>
            </a:fld>
            <a:endParaRPr lang="es-ES_tradnl" altLang="it-IT">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12</a:t>
            </a:fld>
            <a:endParaRPr lang="es-ES_tradnl" altLang="it-IT">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13</a:t>
            </a:fld>
            <a:endParaRPr lang="es-ES_tradnl" altLang="it-IT">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14</a:t>
            </a:fld>
            <a:endParaRPr lang="es-ES_tradnl" altLang="it-IT">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15</a:t>
            </a:fld>
            <a:endParaRPr lang="es-ES_tradnl" altLang="it-IT">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16</a:t>
            </a:fld>
            <a:endParaRPr lang="es-ES_tradnl" altLang="it-IT">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17</a:t>
            </a:fld>
            <a:endParaRPr lang="es-ES_tradnl" altLang="it-IT">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18</a:t>
            </a:fld>
            <a:endParaRPr lang="es-ES_tradnl" altLang="it-IT">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19</a:t>
            </a:fld>
            <a:endParaRPr lang="es-ES_tradnl" altLang="it-IT">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a:t>
            </a:fld>
            <a:endParaRPr lang="es-ES_tradnl" altLang="it-IT">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20</a:t>
            </a:fld>
            <a:endParaRPr lang="es-ES_tradnl" altLang="it-IT">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21</a:t>
            </a:fld>
            <a:endParaRPr lang="es-ES_tradnl" altLang="it-IT">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22</a:t>
            </a:fld>
            <a:endParaRPr lang="es-ES_tradnl" altLang="it-IT">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23</a:t>
            </a:fld>
            <a:endParaRPr lang="es-ES_tradnl" altLang="it-IT">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24</a:t>
            </a:fld>
            <a:endParaRPr lang="es-ES_tradnl" altLang="it-IT">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25</a:t>
            </a:fld>
            <a:endParaRPr lang="es-ES_tradnl" altLang="it-IT">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26</a:t>
            </a:fld>
            <a:endParaRPr lang="es-ES_tradnl" altLang="it-IT">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27</a:t>
            </a:fld>
            <a:endParaRPr lang="es-ES_tradnl" altLang="it-IT">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39700" y="768350"/>
            <a:ext cx="6819900" cy="3836988"/>
          </a:xfrm>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00150B4B-A6A9-47ED-89FF-3935431C3661}" type="slidenum">
              <a:rPr lang="it-IT" smtClean="0">
                <a:solidFill>
                  <a:prstClr val="black"/>
                </a:solidFill>
              </a:rPr>
              <a:pPr/>
              <a:t>28</a:t>
            </a:fld>
            <a:endParaRPr lang="it-IT">
              <a:solidFill>
                <a:prstClr val="black"/>
              </a:solidFill>
            </a:endParaRPr>
          </a:p>
        </p:txBody>
      </p:sp>
    </p:spTree>
    <p:extLst>
      <p:ext uri="{BB962C8B-B14F-4D97-AF65-F5344CB8AC3E}">
        <p14:creationId xmlns:p14="http://schemas.microsoft.com/office/powerpoint/2010/main" val="3417190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3</a:t>
            </a:fld>
            <a:endParaRPr lang="es-ES_tradnl" altLang="it-IT">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4</a:t>
            </a:fld>
            <a:endParaRPr lang="es-ES_tradnl" altLang="it-IT">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5</a:t>
            </a:fld>
            <a:endParaRPr lang="es-ES_tradnl" altLang="it-IT">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6</a:t>
            </a:fld>
            <a:endParaRPr lang="es-ES_tradnl" altLang="it-IT">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7</a:t>
            </a:fld>
            <a:endParaRPr lang="es-ES_tradnl" altLang="it-IT">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8</a:t>
            </a:fld>
            <a:endParaRPr lang="es-ES_tradnl" altLang="it-IT">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a:xfrm>
            <a:off x="139700" y="768350"/>
            <a:ext cx="6819900" cy="3836988"/>
          </a:xfrm>
          <a:noFill/>
        </p:spPr>
      </p:sp>
      <p:sp>
        <p:nvSpPr>
          <p:cNvPr id="101379" name="Segnaposto note 2"/>
          <p:cNvSpPr>
            <a:spLocks noGrp="1"/>
          </p:cNvSpPr>
          <p:nvPr>
            <p:ph type="body" idx="1"/>
          </p:nvPr>
        </p:nvSpPr>
        <p:spPr>
          <a:noFill/>
        </p:spPr>
        <p:txBody>
          <a:bodyPr/>
          <a:lstStyle/>
          <a:p>
            <a:endParaRPr lang="it-IT" altLang="it-IT" smtClean="0"/>
          </a:p>
        </p:txBody>
      </p:sp>
      <p:sp>
        <p:nvSpPr>
          <p:cNvPr id="101380" name="Segnaposto numero diapositiva 3"/>
          <p:cNvSpPr>
            <a:spLocks noGrp="1"/>
          </p:cNvSpPr>
          <p:nvPr>
            <p:ph type="sldNum" sz="quarter" idx="5"/>
          </p:nvPr>
        </p:nvSpPr>
        <p:spPr>
          <a:noFill/>
        </p:spPr>
        <p:txBody>
          <a:bodyPr/>
          <a:lstStyle>
            <a:lvl1pPr defTabSz="992198" eaLnBrk="0" hangingPunct="0">
              <a:spcBef>
                <a:spcPct val="30000"/>
              </a:spcBef>
              <a:defRPr sz="1300">
                <a:solidFill>
                  <a:schemeClr val="tx1"/>
                </a:solidFill>
                <a:latin typeface="Calibri" pitchFamily="34" charset="0"/>
                <a:ea typeface="MS PGothic" pitchFamily="34" charset="-128"/>
              </a:defRPr>
            </a:lvl1pPr>
            <a:lvl2pPr marL="804763" indent="-309524" defTabSz="992198" eaLnBrk="0" hangingPunct="0">
              <a:spcBef>
                <a:spcPct val="30000"/>
              </a:spcBef>
              <a:defRPr sz="1300">
                <a:solidFill>
                  <a:schemeClr val="tx1"/>
                </a:solidFill>
                <a:latin typeface="Calibri" pitchFamily="34" charset="0"/>
                <a:ea typeface="MS PGothic" pitchFamily="34" charset="-128"/>
              </a:defRPr>
            </a:lvl2pPr>
            <a:lvl3pPr marL="1238098" indent="-247620" defTabSz="992198" eaLnBrk="0" hangingPunct="0">
              <a:spcBef>
                <a:spcPct val="30000"/>
              </a:spcBef>
              <a:defRPr sz="1300">
                <a:solidFill>
                  <a:schemeClr val="tx1"/>
                </a:solidFill>
                <a:latin typeface="Calibri" pitchFamily="34" charset="0"/>
                <a:ea typeface="MS PGothic" pitchFamily="34" charset="-128"/>
              </a:defRPr>
            </a:lvl3pPr>
            <a:lvl4pPr marL="1733337" indent="-247620" defTabSz="992198" eaLnBrk="0" hangingPunct="0">
              <a:spcBef>
                <a:spcPct val="30000"/>
              </a:spcBef>
              <a:defRPr sz="1300">
                <a:solidFill>
                  <a:schemeClr val="tx1"/>
                </a:solidFill>
                <a:latin typeface="Calibri" pitchFamily="34" charset="0"/>
                <a:ea typeface="MS PGothic" pitchFamily="34" charset="-128"/>
              </a:defRPr>
            </a:lvl4pPr>
            <a:lvl5pPr marL="2228576" indent="-247620" defTabSz="992198" eaLnBrk="0" hangingPunct="0">
              <a:spcBef>
                <a:spcPct val="30000"/>
              </a:spcBef>
              <a:defRPr sz="1300">
                <a:solidFill>
                  <a:schemeClr val="tx1"/>
                </a:solidFill>
                <a:latin typeface="Calibri" pitchFamily="34" charset="0"/>
                <a:ea typeface="MS PGothic" pitchFamily="34" charset="-128"/>
              </a:defRPr>
            </a:lvl5pPr>
            <a:lvl6pPr marL="2723815"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6pPr>
            <a:lvl7pPr marL="3219054"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7pPr>
            <a:lvl8pPr marL="3714293"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8pPr>
            <a:lvl9pPr marL="4209532" indent="-247620" defTabSz="992198" eaLnBrk="0" fontAlgn="base" hangingPunct="0">
              <a:spcBef>
                <a:spcPct val="30000"/>
              </a:spcBef>
              <a:spcAft>
                <a:spcPct val="0"/>
              </a:spcAft>
              <a:defRPr sz="1300">
                <a:solidFill>
                  <a:schemeClr val="tx1"/>
                </a:solidFill>
                <a:latin typeface="Calibri" pitchFamily="34" charset="0"/>
                <a:ea typeface="MS PGothic" pitchFamily="34" charset="-128"/>
              </a:defRPr>
            </a:lvl9pPr>
          </a:lstStyle>
          <a:p>
            <a:pPr eaLnBrk="1" hangingPunct="1">
              <a:spcBef>
                <a:spcPct val="0"/>
              </a:spcBef>
            </a:pPr>
            <a:fld id="{37079299-2BF0-45A0-B533-B02B96274714}" type="slidenum">
              <a:rPr lang="es-ES_tradnl" altLang="it-IT">
                <a:solidFill>
                  <a:srgbClr val="000000"/>
                </a:solidFill>
              </a:rPr>
              <a:pPr eaLnBrk="1" hangingPunct="1">
                <a:spcBef>
                  <a:spcPct val="0"/>
                </a:spcBef>
              </a:pPr>
              <a:t>9</a:t>
            </a:fld>
            <a:endParaRPr lang="es-ES_tradnl" altLang="it-IT">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617989"/>
            <a:ext cx="8915400" cy="658368"/>
          </a:xfrm>
        </p:spPr>
        <p:txBody>
          <a:bodyPr/>
          <a:lstStyle/>
          <a:p>
            <a:r>
              <a:rPr lang="en-US" smtClean="0"/>
              <a:t>Click to edit Master title style</a:t>
            </a:r>
            <a:endParaRPr/>
          </a:p>
        </p:txBody>
      </p:sp>
      <p:sp>
        <p:nvSpPr>
          <p:cNvPr id="3" name="Subtitle 2"/>
          <p:cNvSpPr>
            <a:spLocks noGrp="1"/>
          </p:cNvSpPr>
          <p:nvPr>
            <p:ph type="subTitle" idx="1"/>
          </p:nvPr>
        </p:nvSpPr>
        <p:spPr>
          <a:xfrm>
            <a:off x="914400" y="2275923"/>
            <a:ext cx="8001000" cy="286758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68573" rIns="205715" bIns="68573"/>
          <a:lstStyle>
            <a:lvl1pPr marL="0" indent="0" algn="l" defTabSz="685716" rtl="0" eaLnBrk="1" latinLnBrk="0" hangingPunct="1">
              <a:spcBef>
                <a:spcPts val="1500"/>
              </a:spcBef>
              <a:buClr>
                <a:schemeClr val="accent1"/>
              </a:buClr>
              <a:buFont typeface="Wingdings 2" pitchFamily="18" charset="2"/>
              <a:buNone/>
              <a:defRPr sz="1400" kern="1200">
                <a:solidFill>
                  <a:schemeClr val="tx1">
                    <a:lumMod val="65000"/>
                    <a:lumOff val="35000"/>
                  </a:schemeClr>
                </a:solidFill>
                <a:latin typeface="+mn-lt"/>
                <a:ea typeface="+mn-ea"/>
                <a:cs typeface="+mn-cs"/>
              </a:defRPr>
            </a:lvl1pPr>
            <a:lvl2pPr marL="342858" indent="0" algn="ctr">
              <a:buNone/>
              <a:defRPr>
                <a:solidFill>
                  <a:schemeClr val="tx1">
                    <a:tint val="75000"/>
                  </a:schemeClr>
                </a:solidFill>
              </a:defRPr>
            </a:lvl2pPr>
            <a:lvl3pPr marL="685716" indent="0" algn="ctr">
              <a:buNone/>
              <a:defRPr>
                <a:solidFill>
                  <a:schemeClr val="tx1">
                    <a:tint val="75000"/>
                  </a:schemeClr>
                </a:solidFill>
              </a:defRPr>
            </a:lvl3pPr>
            <a:lvl4pPr marL="1028575" indent="0" algn="ctr">
              <a:buNone/>
              <a:defRPr>
                <a:solidFill>
                  <a:schemeClr val="tx1">
                    <a:tint val="75000"/>
                  </a:schemeClr>
                </a:solidFill>
              </a:defRPr>
            </a:lvl4pPr>
            <a:lvl5pPr marL="1371432" indent="0" algn="ctr">
              <a:buNone/>
              <a:defRPr>
                <a:solidFill>
                  <a:schemeClr val="tx1">
                    <a:tint val="75000"/>
                  </a:schemeClr>
                </a:solidFill>
              </a:defRPr>
            </a:lvl5pPr>
            <a:lvl6pPr marL="1714290" indent="0" algn="ctr">
              <a:buNone/>
              <a:defRPr>
                <a:solidFill>
                  <a:schemeClr val="tx1">
                    <a:tint val="75000"/>
                  </a:schemeClr>
                </a:solidFill>
              </a:defRPr>
            </a:lvl6pPr>
            <a:lvl7pPr marL="2057148" indent="0" algn="ctr">
              <a:buNone/>
              <a:defRPr>
                <a:solidFill>
                  <a:schemeClr val="tx1">
                    <a:tint val="75000"/>
                  </a:schemeClr>
                </a:solidFill>
              </a:defRPr>
            </a:lvl7pPr>
            <a:lvl8pPr marL="2400006" indent="0" algn="ctr">
              <a:buNone/>
              <a:defRPr>
                <a:solidFill>
                  <a:schemeClr val="tx1">
                    <a:tint val="75000"/>
                  </a:schemeClr>
                </a:solidFill>
              </a:defRPr>
            </a:lvl8pPr>
            <a:lvl9pPr marL="2742865"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lvl1pPr>
              <a:defRPr/>
            </a:lvl1pPr>
          </a:lstStyle>
          <a:p>
            <a:pPr>
              <a:defRPr/>
            </a:pPr>
            <a:fld id="{1DCA53E5-660C-478E-92A1-786F8A8E5A27}" type="datetime1">
              <a:rPr lang="en-US" altLang="it-IT"/>
              <a:pPr>
                <a:defRPr/>
              </a:pPr>
              <a:t>11/8/2021</a:t>
            </a:fld>
            <a:endParaRPr lang="en-US" altLang="it-IT"/>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B05C952-CAB8-45B5-A35B-679485483B08}" type="slidenum">
              <a:rPr lang="en-US" altLang="it-IT"/>
              <a:pPr>
                <a:defRPr/>
              </a:pPr>
              <a:t>‹N›</a:t>
            </a:fld>
            <a:endParaRPr lang="en-US" altLang="it-IT"/>
          </a:p>
        </p:txBody>
      </p:sp>
    </p:spTree>
    <p:extLst>
      <p:ext uri="{BB962C8B-B14F-4D97-AF65-F5344CB8AC3E}">
        <p14:creationId xmlns:p14="http://schemas.microsoft.com/office/powerpoint/2010/main" val="2876651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843534"/>
            <a:ext cx="8915400" cy="685800"/>
          </a:xfrm>
          <a:solidFill>
            <a:schemeClr val="tx2"/>
          </a:solidFill>
        </p:spPr>
        <p:txBody>
          <a:bodyPr rtlCol="0">
            <a:normAutofit/>
          </a:bodyPr>
          <a:lstStyle>
            <a:lvl1pPr marL="0" indent="0" algn="l" defTabSz="685716" rtl="0" eaLnBrk="1" latinLnBrk="0" hangingPunct="1">
              <a:spcBef>
                <a:spcPct val="0"/>
              </a:spcBef>
              <a:buNone/>
              <a:defRPr sz="27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9" y="1536192"/>
            <a:ext cx="3427413" cy="3154680"/>
          </a:xfrm>
        </p:spPr>
        <p:txBody>
          <a:bodyPr rtlCol="0">
            <a:normAutofit/>
          </a:bodyPr>
          <a:lstStyle>
            <a:lvl1pPr marL="0" indent="0">
              <a:buNone/>
              <a:defRPr sz="1800"/>
            </a:lvl1pPr>
            <a:lvl2pPr marL="342858" indent="0">
              <a:buNone/>
              <a:defRPr sz="2100"/>
            </a:lvl2pPr>
            <a:lvl3pPr marL="685716" indent="0">
              <a:buNone/>
              <a:defRPr sz="1800"/>
            </a:lvl3pPr>
            <a:lvl4pPr marL="1028575" indent="0">
              <a:buNone/>
              <a:defRPr sz="1500"/>
            </a:lvl4pPr>
            <a:lvl5pPr marL="1371432" indent="0">
              <a:buNone/>
              <a:defRPr sz="1500"/>
            </a:lvl5pPr>
            <a:lvl6pPr marL="1714290" indent="0">
              <a:buNone/>
              <a:defRPr sz="1500"/>
            </a:lvl6pPr>
            <a:lvl7pPr marL="2057148" indent="0">
              <a:buNone/>
              <a:defRPr sz="1500"/>
            </a:lvl7pPr>
            <a:lvl8pPr marL="2400006" indent="0">
              <a:buNone/>
              <a:defRPr sz="1500"/>
            </a:lvl8pPr>
            <a:lvl9pPr marL="2742865" indent="0">
              <a:buNone/>
              <a:defRPr sz="1500"/>
            </a:lvl9pPr>
          </a:lstStyle>
          <a:p>
            <a:pPr lvl="0"/>
            <a:r>
              <a:rPr lang="en-US" noProof="0" smtClean="0"/>
              <a:t>Click icon to add picture</a:t>
            </a:r>
            <a:endParaRPr noProof="0"/>
          </a:p>
        </p:txBody>
      </p:sp>
      <p:sp>
        <p:nvSpPr>
          <p:cNvPr id="4" name="Text Placeholder 3"/>
          <p:cNvSpPr>
            <a:spLocks noGrp="1"/>
          </p:cNvSpPr>
          <p:nvPr>
            <p:ph type="body" sz="half" idx="2"/>
          </p:nvPr>
        </p:nvSpPr>
        <p:spPr>
          <a:xfrm>
            <a:off x="914400" y="1529334"/>
            <a:ext cx="4572000" cy="3168396"/>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205715" rIns="205715" bIns="205715"/>
          <a:lstStyle>
            <a:lvl1pPr marL="0" indent="0">
              <a:buNone/>
              <a:defRPr sz="1400" kern="1200">
                <a:solidFill>
                  <a:schemeClr val="tx1">
                    <a:lumMod val="65000"/>
                    <a:lumOff val="35000"/>
                  </a:schemeClr>
                </a:solidFill>
                <a:latin typeface="+mn-lt"/>
                <a:ea typeface="+mn-ea"/>
                <a:cs typeface="+mn-cs"/>
              </a:defRPr>
            </a:lvl1pPr>
            <a:lvl2pPr marL="342858" indent="0">
              <a:buNone/>
              <a:defRPr sz="900"/>
            </a:lvl2pPr>
            <a:lvl3pPr marL="685716" indent="0">
              <a:buNone/>
              <a:defRPr sz="800"/>
            </a:lvl3pPr>
            <a:lvl4pPr marL="1028575" indent="0">
              <a:buNone/>
              <a:defRPr sz="700"/>
            </a:lvl4pPr>
            <a:lvl5pPr marL="1371432" indent="0">
              <a:buNone/>
              <a:defRPr sz="700"/>
            </a:lvl5pPr>
            <a:lvl6pPr marL="1714290" indent="0">
              <a:buNone/>
              <a:defRPr sz="700"/>
            </a:lvl6pPr>
            <a:lvl7pPr marL="2057148" indent="0">
              <a:buNone/>
              <a:defRPr sz="700"/>
            </a:lvl7pPr>
            <a:lvl8pPr marL="2400006" indent="0">
              <a:buNone/>
              <a:defRPr sz="700"/>
            </a:lvl8pPr>
            <a:lvl9pPr marL="2742865" indent="0">
              <a:buNone/>
              <a:defRPr sz="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334453A-163B-4F89-B623-7589ED3E9CC9}" type="datetime1">
              <a:rPr lang="en-US" altLang="it-IT"/>
              <a:pPr>
                <a:defRPr/>
              </a:pPr>
              <a:t>11/8/2021</a:t>
            </a:fld>
            <a:endParaRPr lang="en-US" altLang="it-IT"/>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255B537-0358-4A1F-AC1C-439D7D52CDE1}" type="slidenum">
              <a:rPr lang="en-US" altLang="it-IT"/>
              <a:pPr>
                <a:defRPr/>
              </a:pPr>
              <a:t>‹N›</a:t>
            </a:fld>
            <a:endParaRPr lang="en-US" altLang="it-IT"/>
          </a:p>
        </p:txBody>
      </p:sp>
    </p:spTree>
    <p:extLst>
      <p:ext uri="{BB962C8B-B14F-4D97-AF65-F5344CB8AC3E}">
        <p14:creationId xmlns:p14="http://schemas.microsoft.com/office/powerpoint/2010/main" val="3501429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3086100"/>
            <a:ext cx="8915400" cy="658368"/>
          </a:xfrm>
        </p:spPr>
        <p:txBody>
          <a:bodyPr tIns="102858" bIns="102858" anchor="b">
            <a:normAutofit/>
          </a:bodyPr>
          <a:lstStyle>
            <a:lvl1pPr>
              <a:defRPr sz="1800"/>
            </a:lvl1pPr>
          </a:lstStyle>
          <a:p>
            <a:r>
              <a:rPr lang="en-US" smtClean="0"/>
              <a:t>Click to edit Master title style</a:t>
            </a:r>
            <a:endParaRPr/>
          </a:p>
        </p:txBody>
      </p:sp>
      <p:sp>
        <p:nvSpPr>
          <p:cNvPr id="3" name="Subtitle 2"/>
          <p:cNvSpPr>
            <a:spLocks noGrp="1"/>
          </p:cNvSpPr>
          <p:nvPr>
            <p:ph type="subTitle" idx="1"/>
          </p:nvPr>
        </p:nvSpPr>
        <p:spPr>
          <a:xfrm>
            <a:off x="914400" y="3751736"/>
            <a:ext cx="8001000" cy="1391771"/>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102858" rIns="205715" bIns="102858"/>
          <a:lstStyle>
            <a:lvl1pPr marL="0" indent="0" algn="l" defTabSz="685716" rtl="0" eaLnBrk="1" latinLnBrk="0" hangingPunct="1">
              <a:spcBef>
                <a:spcPts val="225"/>
              </a:spcBef>
              <a:buNone/>
              <a:defRPr sz="1200" kern="1200">
                <a:solidFill>
                  <a:schemeClr val="tx1">
                    <a:lumMod val="65000"/>
                    <a:lumOff val="35000"/>
                  </a:schemeClr>
                </a:solidFill>
                <a:latin typeface="+mn-lt"/>
                <a:ea typeface="+mn-ea"/>
                <a:cs typeface="+mn-cs"/>
              </a:defRPr>
            </a:lvl1pPr>
            <a:lvl2pPr marL="342858" indent="0" algn="ctr">
              <a:buNone/>
              <a:defRPr>
                <a:solidFill>
                  <a:schemeClr val="tx1">
                    <a:tint val="75000"/>
                  </a:schemeClr>
                </a:solidFill>
              </a:defRPr>
            </a:lvl2pPr>
            <a:lvl3pPr marL="685716" indent="0" algn="ctr">
              <a:buNone/>
              <a:defRPr>
                <a:solidFill>
                  <a:schemeClr val="tx1">
                    <a:tint val="75000"/>
                  </a:schemeClr>
                </a:solidFill>
              </a:defRPr>
            </a:lvl3pPr>
            <a:lvl4pPr marL="1028575" indent="0" algn="ctr">
              <a:buNone/>
              <a:defRPr>
                <a:solidFill>
                  <a:schemeClr val="tx1">
                    <a:tint val="75000"/>
                  </a:schemeClr>
                </a:solidFill>
              </a:defRPr>
            </a:lvl4pPr>
            <a:lvl5pPr marL="1371432" indent="0" algn="ctr">
              <a:buNone/>
              <a:defRPr>
                <a:solidFill>
                  <a:schemeClr val="tx1">
                    <a:tint val="75000"/>
                  </a:schemeClr>
                </a:solidFill>
              </a:defRPr>
            </a:lvl5pPr>
            <a:lvl6pPr marL="1714290" indent="0" algn="ctr">
              <a:buNone/>
              <a:defRPr>
                <a:solidFill>
                  <a:schemeClr val="tx1">
                    <a:tint val="75000"/>
                  </a:schemeClr>
                </a:solidFill>
              </a:defRPr>
            </a:lvl6pPr>
            <a:lvl7pPr marL="2057148" indent="0" algn="ctr">
              <a:buNone/>
              <a:defRPr>
                <a:solidFill>
                  <a:schemeClr val="tx1">
                    <a:tint val="75000"/>
                  </a:schemeClr>
                </a:solidFill>
              </a:defRPr>
            </a:lvl7pPr>
            <a:lvl8pPr marL="2400006" indent="0" algn="ctr">
              <a:buNone/>
              <a:defRPr>
                <a:solidFill>
                  <a:schemeClr val="tx1">
                    <a:tint val="75000"/>
                  </a:schemeClr>
                </a:solidFill>
              </a:defRPr>
            </a:lvl8pPr>
            <a:lvl9pPr marL="2742865" indent="0" algn="ctr">
              <a:buNone/>
              <a:defRPr>
                <a:solidFill>
                  <a:schemeClr val="tx1">
                    <a:tint val="75000"/>
                  </a:schemeClr>
                </a:solidFill>
              </a:defRPr>
            </a:lvl9pPr>
          </a:lstStyle>
          <a:p>
            <a:r>
              <a:rPr lang="en-US" dirty="0" smtClean="0"/>
              <a:t>Click to edit Master subtitle style</a:t>
            </a:r>
            <a:endParaRPr dirty="0"/>
          </a:p>
        </p:txBody>
      </p:sp>
      <p:sp>
        <p:nvSpPr>
          <p:cNvPr id="9" name="Picture Placeholder 8"/>
          <p:cNvSpPr>
            <a:spLocks noGrp="1"/>
          </p:cNvSpPr>
          <p:nvPr>
            <p:ph type="pic" sz="quarter" idx="13"/>
          </p:nvPr>
        </p:nvSpPr>
        <p:spPr>
          <a:xfrm>
            <a:off x="927101" y="847165"/>
            <a:ext cx="7988300" cy="2235708"/>
          </a:xfrm>
        </p:spPr>
        <p:txBody>
          <a:bodyPr rtlCol="0">
            <a:normAutofit/>
          </a:bodyPr>
          <a:lstStyle>
            <a:lvl1pPr marL="0" indent="0">
              <a:buNone/>
              <a:defRPr sz="1400"/>
            </a:lvl1pPr>
          </a:lstStyle>
          <a:p>
            <a:pPr lvl="0"/>
            <a:r>
              <a:rPr lang="en-US" noProof="0" smtClean="0"/>
              <a:t>Click icon to add picture</a:t>
            </a:r>
            <a:endParaRPr noProof="0"/>
          </a:p>
        </p:txBody>
      </p:sp>
      <p:sp>
        <p:nvSpPr>
          <p:cNvPr id="5" name="Date Placeholder 3"/>
          <p:cNvSpPr>
            <a:spLocks noGrp="1"/>
          </p:cNvSpPr>
          <p:nvPr>
            <p:ph type="dt" sz="half" idx="14"/>
          </p:nvPr>
        </p:nvSpPr>
        <p:spPr/>
        <p:txBody>
          <a:bodyPr/>
          <a:lstStyle>
            <a:lvl1pPr>
              <a:defRPr/>
            </a:lvl1pPr>
          </a:lstStyle>
          <a:p>
            <a:pPr>
              <a:defRPr/>
            </a:pPr>
            <a:fld id="{5CC6A740-4331-493C-A6DC-AC95188EC073}" type="datetime1">
              <a:rPr lang="en-US" altLang="it-IT"/>
              <a:pPr>
                <a:defRPr/>
              </a:pPr>
              <a:t>11/8/2021</a:t>
            </a:fld>
            <a:endParaRPr lang="en-US" altLang="it-IT"/>
          </a:p>
        </p:txBody>
      </p:sp>
      <p:sp>
        <p:nvSpPr>
          <p:cNvPr id="6" name="Footer Placeholder 4"/>
          <p:cNvSpPr>
            <a:spLocks noGrp="1"/>
          </p:cNvSpPr>
          <p:nvPr>
            <p:ph type="ftr" sz="quarter" idx="15"/>
          </p:nvPr>
        </p:nvSpPr>
        <p:spPr/>
        <p:txBody>
          <a:bodyPr/>
          <a:lstStyle>
            <a:lvl1pPr>
              <a:defRPr/>
            </a:lvl1pPr>
          </a:lstStyle>
          <a:p>
            <a:pPr>
              <a:defRPr/>
            </a:pPr>
            <a:endParaRPr lang="en-US">
              <a:solidFill>
                <a:prstClr val="black">
                  <a:lumMod val="65000"/>
                  <a:lumOff val="35000"/>
                </a:prstClr>
              </a:solidFill>
            </a:endParaRPr>
          </a:p>
        </p:txBody>
      </p:sp>
    </p:spTree>
    <p:extLst>
      <p:ext uri="{BB962C8B-B14F-4D97-AF65-F5344CB8AC3E}">
        <p14:creationId xmlns:p14="http://schemas.microsoft.com/office/powerpoint/2010/main" val="1687514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3086100"/>
            <a:ext cx="8915400" cy="658368"/>
          </a:xfrm>
        </p:spPr>
        <p:txBody>
          <a:bodyPr tIns="102858" bIns="102858" anchor="b">
            <a:normAutofit/>
          </a:bodyPr>
          <a:lstStyle>
            <a:lvl1pPr>
              <a:defRPr sz="1800"/>
            </a:lvl1pPr>
          </a:lstStyle>
          <a:p>
            <a:r>
              <a:rPr lang="en-US" smtClean="0"/>
              <a:t>Click to edit Master title style</a:t>
            </a:r>
            <a:endParaRPr/>
          </a:p>
        </p:txBody>
      </p:sp>
      <p:sp>
        <p:nvSpPr>
          <p:cNvPr id="3" name="Subtitle 2"/>
          <p:cNvSpPr>
            <a:spLocks noGrp="1"/>
          </p:cNvSpPr>
          <p:nvPr>
            <p:ph type="subTitle" idx="1"/>
          </p:nvPr>
        </p:nvSpPr>
        <p:spPr>
          <a:xfrm>
            <a:off x="914400" y="3751736"/>
            <a:ext cx="8001000" cy="1391771"/>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102858" rIns="205715" bIns="102858"/>
          <a:lstStyle>
            <a:lvl1pPr marL="0" indent="0" algn="l" defTabSz="685716" rtl="0" eaLnBrk="1" latinLnBrk="0" hangingPunct="1">
              <a:spcBef>
                <a:spcPts val="225"/>
              </a:spcBef>
              <a:buNone/>
              <a:defRPr sz="1200" kern="1200">
                <a:solidFill>
                  <a:schemeClr val="tx1">
                    <a:lumMod val="65000"/>
                    <a:lumOff val="35000"/>
                  </a:schemeClr>
                </a:solidFill>
                <a:latin typeface="+mn-lt"/>
                <a:ea typeface="+mn-ea"/>
                <a:cs typeface="+mn-cs"/>
              </a:defRPr>
            </a:lvl1pPr>
            <a:lvl2pPr marL="342858" indent="0" algn="ctr">
              <a:buNone/>
              <a:defRPr>
                <a:solidFill>
                  <a:schemeClr val="tx1">
                    <a:tint val="75000"/>
                  </a:schemeClr>
                </a:solidFill>
              </a:defRPr>
            </a:lvl2pPr>
            <a:lvl3pPr marL="685716" indent="0" algn="ctr">
              <a:buNone/>
              <a:defRPr>
                <a:solidFill>
                  <a:schemeClr val="tx1">
                    <a:tint val="75000"/>
                  </a:schemeClr>
                </a:solidFill>
              </a:defRPr>
            </a:lvl3pPr>
            <a:lvl4pPr marL="1028575" indent="0" algn="ctr">
              <a:buNone/>
              <a:defRPr>
                <a:solidFill>
                  <a:schemeClr val="tx1">
                    <a:tint val="75000"/>
                  </a:schemeClr>
                </a:solidFill>
              </a:defRPr>
            </a:lvl4pPr>
            <a:lvl5pPr marL="1371432" indent="0" algn="ctr">
              <a:buNone/>
              <a:defRPr>
                <a:solidFill>
                  <a:schemeClr val="tx1">
                    <a:tint val="75000"/>
                  </a:schemeClr>
                </a:solidFill>
              </a:defRPr>
            </a:lvl5pPr>
            <a:lvl6pPr marL="1714290" indent="0" algn="ctr">
              <a:buNone/>
              <a:defRPr>
                <a:solidFill>
                  <a:schemeClr val="tx1">
                    <a:tint val="75000"/>
                  </a:schemeClr>
                </a:solidFill>
              </a:defRPr>
            </a:lvl6pPr>
            <a:lvl7pPr marL="2057148" indent="0" algn="ctr">
              <a:buNone/>
              <a:defRPr>
                <a:solidFill>
                  <a:schemeClr val="tx1">
                    <a:tint val="75000"/>
                  </a:schemeClr>
                </a:solidFill>
              </a:defRPr>
            </a:lvl7pPr>
            <a:lvl8pPr marL="2400006" indent="0" algn="ctr">
              <a:buNone/>
              <a:defRPr>
                <a:solidFill>
                  <a:schemeClr val="tx1">
                    <a:tint val="75000"/>
                  </a:schemeClr>
                </a:solidFill>
              </a:defRPr>
            </a:lvl8pPr>
            <a:lvl9pPr marL="2742865" indent="0" algn="ctr">
              <a:buNone/>
              <a:defRPr>
                <a:solidFill>
                  <a:schemeClr val="tx1">
                    <a:tint val="75000"/>
                  </a:schemeClr>
                </a:solidFill>
              </a:defRPr>
            </a:lvl9pPr>
          </a:lstStyle>
          <a:p>
            <a:r>
              <a:rPr lang="en-US" dirty="0" smtClean="0"/>
              <a:t>Click to edit Master subtitle style</a:t>
            </a:r>
            <a:endParaRPr dirty="0"/>
          </a:p>
        </p:txBody>
      </p:sp>
      <p:sp>
        <p:nvSpPr>
          <p:cNvPr id="9" name="Picture Placeholder 8"/>
          <p:cNvSpPr>
            <a:spLocks noGrp="1"/>
          </p:cNvSpPr>
          <p:nvPr>
            <p:ph type="pic" sz="quarter" idx="13"/>
          </p:nvPr>
        </p:nvSpPr>
        <p:spPr>
          <a:xfrm>
            <a:off x="927101" y="847165"/>
            <a:ext cx="3986784" cy="2235708"/>
          </a:xfrm>
        </p:spPr>
        <p:txBody>
          <a:bodyPr rtlCol="0">
            <a:normAutofit/>
          </a:bodyPr>
          <a:lstStyle>
            <a:lvl1pPr marL="0" indent="0">
              <a:buNone/>
              <a:defRPr sz="1400"/>
            </a:lvl1pPr>
          </a:lstStyle>
          <a:p>
            <a:pPr lvl="0"/>
            <a:r>
              <a:rPr lang="en-US" noProof="0" smtClean="0"/>
              <a:t>Click icon to add picture</a:t>
            </a:r>
            <a:endParaRPr noProof="0"/>
          </a:p>
        </p:txBody>
      </p:sp>
      <p:sp>
        <p:nvSpPr>
          <p:cNvPr id="7" name="Picture Placeholder 8"/>
          <p:cNvSpPr>
            <a:spLocks noGrp="1"/>
          </p:cNvSpPr>
          <p:nvPr>
            <p:ph type="pic" sz="quarter" idx="14"/>
          </p:nvPr>
        </p:nvSpPr>
        <p:spPr>
          <a:xfrm>
            <a:off x="4928616" y="847165"/>
            <a:ext cx="3986784" cy="2235708"/>
          </a:xfrm>
        </p:spPr>
        <p:txBody>
          <a:bodyPr rtlCol="0">
            <a:normAutofit/>
          </a:bodyPr>
          <a:lstStyle>
            <a:lvl1pPr marL="0" indent="0">
              <a:buNone/>
              <a:defRPr sz="1400"/>
            </a:lvl1pPr>
          </a:lstStyle>
          <a:p>
            <a:pPr lvl="0"/>
            <a:r>
              <a:rPr lang="en-US" noProof="0" smtClean="0"/>
              <a:t>Click icon to add picture</a:t>
            </a:r>
            <a:endParaRPr noProof="0"/>
          </a:p>
        </p:txBody>
      </p:sp>
      <p:sp>
        <p:nvSpPr>
          <p:cNvPr id="6" name="Date Placeholder 3"/>
          <p:cNvSpPr>
            <a:spLocks noGrp="1"/>
          </p:cNvSpPr>
          <p:nvPr>
            <p:ph type="dt" sz="half" idx="15"/>
          </p:nvPr>
        </p:nvSpPr>
        <p:spPr/>
        <p:txBody>
          <a:bodyPr/>
          <a:lstStyle>
            <a:lvl1pPr>
              <a:defRPr/>
            </a:lvl1pPr>
          </a:lstStyle>
          <a:p>
            <a:pPr>
              <a:defRPr/>
            </a:pPr>
            <a:fld id="{C5D364DC-8FFD-4077-825F-7F0AAD507F5A}" type="datetime1">
              <a:rPr lang="en-US" altLang="it-IT"/>
              <a:pPr>
                <a:defRPr/>
              </a:pPr>
              <a:t>11/8/2021</a:t>
            </a:fld>
            <a:endParaRPr lang="en-US" altLang="it-IT"/>
          </a:p>
        </p:txBody>
      </p:sp>
      <p:sp>
        <p:nvSpPr>
          <p:cNvPr id="8" name="Footer Placeholder 4"/>
          <p:cNvSpPr>
            <a:spLocks noGrp="1"/>
          </p:cNvSpPr>
          <p:nvPr>
            <p:ph type="ftr" sz="quarter" idx="16"/>
          </p:nvPr>
        </p:nvSpPr>
        <p:spPr/>
        <p:txBody>
          <a:bodyPr/>
          <a:lstStyle>
            <a:lvl1pPr>
              <a:defRPr/>
            </a:lvl1pPr>
          </a:lstStyle>
          <a:p>
            <a:pPr>
              <a:defRPr/>
            </a:pPr>
            <a:endParaRPr lang="en-US">
              <a:solidFill>
                <a:prstClr val="black">
                  <a:lumMod val="65000"/>
                  <a:lumOff val="35000"/>
                </a:prstClr>
              </a:solidFill>
            </a:endParaRPr>
          </a:p>
        </p:txBody>
      </p:sp>
    </p:spTree>
    <p:extLst>
      <p:ext uri="{BB962C8B-B14F-4D97-AF65-F5344CB8AC3E}">
        <p14:creationId xmlns:p14="http://schemas.microsoft.com/office/powerpoint/2010/main" val="3648385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3086100"/>
            <a:ext cx="8915400" cy="658368"/>
          </a:xfrm>
        </p:spPr>
        <p:txBody>
          <a:bodyPr tIns="102858" bIns="102858" anchor="b">
            <a:normAutofit/>
          </a:bodyPr>
          <a:lstStyle>
            <a:lvl1pPr>
              <a:defRPr sz="1800"/>
            </a:lvl1pPr>
          </a:lstStyle>
          <a:p>
            <a:r>
              <a:rPr lang="en-US" smtClean="0"/>
              <a:t>Click to edit Master title style</a:t>
            </a:r>
            <a:endParaRPr/>
          </a:p>
        </p:txBody>
      </p:sp>
      <p:sp>
        <p:nvSpPr>
          <p:cNvPr id="3" name="Subtitle 2"/>
          <p:cNvSpPr>
            <a:spLocks noGrp="1"/>
          </p:cNvSpPr>
          <p:nvPr>
            <p:ph type="subTitle" idx="1"/>
          </p:nvPr>
        </p:nvSpPr>
        <p:spPr>
          <a:xfrm>
            <a:off x="914400" y="3751736"/>
            <a:ext cx="8001000" cy="1391771"/>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102858" rIns="205715" bIns="102858"/>
          <a:lstStyle>
            <a:lvl1pPr marL="0" indent="0" algn="l" defTabSz="685716" rtl="0" eaLnBrk="1" latinLnBrk="0" hangingPunct="1">
              <a:spcBef>
                <a:spcPts val="225"/>
              </a:spcBef>
              <a:buNone/>
              <a:defRPr sz="1200" kern="1200">
                <a:solidFill>
                  <a:schemeClr val="tx1">
                    <a:lumMod val="65000"/>
                    <a:lumOff val="35000"/>
                  </a:schemeClr>
                </a:solidFill>
                <a:latin typeface="+mn-lt"/>
                <a:ea typeface="+mn-ea"/>
                <a:cs typeface="+mn-cs"/>
              </a:defRPr>
            </a:lvl1pPr>
            <a:lvl2pPr marL="342858" indent="0" algn="ctr">
              <a:buNone/>
              <a:defRPr>
                <a:solidFill>
                  <a:schemeClr val="tx1">
                    <a:tint val="75000"/>
                  </a:schemeClr>
                </a:solidFill>
              </a:defRPr>
            </a:lvl2pPr>
            <a:lvl3pPr marL="685716" indent="0" algn="ctr">
              <a:buNone/>
              <a:defRPr>
                <a:solidFill>
                  <a:schemeClr val="tx1">
                    <a:tint val="75000"/>
                  </a:schemeClr>
                </a:solidFill>
              </a:defRPr>
            </a:lvl3pPr>
            <a:lvl4pPr marL="1028575" indent="0" algn="ctr">
              <a:buNone/>
              <a:defRPr>
                <a:solidFill>
                  <a:schemeClr val="tx1">
                    <a:tint val="75000"/>
                  </a:schemeClr>
                </a:solidFill>
              </a:defRPr>
            </a:lvl4pPr>
            <a:lvl5pPr marL="1371432" indent="0" algn="ctr">
              <a:buNone/>
              <a:defRPr>
                <a:solidFill>
                  <a:schemeClr val="tx1">
                    <a:tint val="75000"/>
                  </a:schemeClr>
                </a:solidFill>
              </a:defRPr>
            </a:lvl5pPr>
            <a:lvl6pPr marL="1714290" indent="0" algn="ctr">
              <a:buNone/>
              <a:defRPr>
                <a:solidFill>
                  <a:schemeClr val="tx1">
                    <a:tint val="75000"/>
                  </a:schemeClr>
                </a:solidFill>
              </a:defRPr>
            </a:lvl6pPr>
            <a:lvl7pPr marL="2057148" indent="0" algn="ctr">
              <a:buNone/>
              <a:defRPr>
                <a:solidFill>
                  <a:schemeClr val="tx1">
                    <a:tint val="75000"/>
                  </a:schemeClr>
                </a:solidFill>
              </a:defRPr>
            </a:lvl7pPr>
            <a:lvl8pPr marL="2400006" indent="0" algn="ctr">
              <a:buNone/>
              <a:defRPr>
                <a:solidFill>
                  <a:schemeClr val="tx1">
                    <a:tint val="75000"/>
                  </a:schemeClr>
                </a:solidFill>
              </a:defRPr>
            </a:lvl8pPr>
            <a:lvl9pPr marL="2742865" indent="0" algn="ctr">
              <a:buNone/>
              <a:defRPr>
                <a:solidFill>
                  <a:schemeClr val="tx1">
                    <a:tint val="75000"/>
                  </a:schemeClr>
                </a:solidFill>
              </a:defRPr>
            </a:lvl9pPr>
          </a:lstStyle>
          <a:p>
            <a:r>
              <a:rPr lang="en-US" smtClean="0"/>
              <a:t>Click to edit Master subtitle style</a:t>
            </a:r>
            <a:endParaRPr/>
          </a:p>
        </p:txBody>
      </p:sp>
      <p:sp>
        <p:nvSpPr>
          <p:cNvPr id="9" name="Picture Placeholder 8"/>
          <p:cNvSpPr>
            <a:spLocks noGrp="1"/>
          </p:cNvSpPr>
          <p:nvPr>
            <p:ph type="pic" sz="quarter" idx="13"/>
          </p:nvPr>
        </p:nvSpPr>
        <p:spPr>
          <a:xfrm>
            <a:off x="927101" y="847165"/>
            <a:ext cx="6601968" cy="2235708"/>
          </a:xfrm>
        </p:spPr>
        <p:txBody>
          <a:bodyPr rtlCol="0">
            <a:normAutofit/>
          </a:bodyPr>
          <a:lstStyle>
            <a:lvl1pPr marL="0" indent="0">
              <a:buNone/>
              <a:defRPr sz="1400"/>
            </a:lvl1pPr>
          </a:lstStyle>
          <a:p>
            <a:pPr lvl="0"/>
            <a:r>
              <a:rPr lang="en-US" noProof="0" smtClean="0"/>
              <a:t>Click icon to add picture</a:t>
            </a:r>
            <a:endParaRPr noProof="0"/>
          </a:p>
        </p:txBody>
      </p:sp>
      <p:sp>
        <p:nvSpPr>
          <p:cNvPr id="7" name="Picture Placeholder 8"/>
          <p:cNvSpPr>
            <a:spLocks noGrp="1"/>
          </p:cNvSpPr>
          <p:nvPr>
            <p:ph type="pic" sz="quarter" idx="14"/>
          </p:nvPr>
        </p:nvSpPr>
        <p:spPr>
          <a:xfrm>
            <a:off x="7543800" y="847165"/>
            <a:ext cx="1371600" cy="1110996"/>
          </a:xfrm>
        </p:spPr>
        <p:txBody>
          <a:bodyPr rtlCol="0">
            <a:normAutofit/>
          </a:bodyPr>
          <a:lstStyle>
            <a:lvl1pPr marL="0" indent="0">
              <a:buNone/>
              <a:defRPr sz="1400"/>
            </a:lvl1pPr>
          </a:lstStyle>
          <a:p>
            <a:pPr lvl="0"/>
            <a:r>
              <a:rPr lang="en-US" noProof="0" smtClean="0"/>
              <a:t>Click icon to add picture</a:t>
            </a:r>
            <a:endParaRPr noProof="0"/>
          </a:p>
        </p:txBody>
      </p:sp>
      <p:sp>
        <p:nvSpPr>
          <p:cNvPr id="8" name="Picture Placeholder 8"/>
          <p:cNvSpPr>
            <a:spLocks noGrp="1"/>
          </p:cNvSpPr>
          <p:nvPr>
            <p:ph type="pic" sz="quarter" idx="15"/>
          </p:nvPr>
        </p:nvSpPr>
        <p:spPr>
          <a:xfrm>
            <a:off x="7543800" y="1971877"/>
            <a:ext cx="1371600" cy="1110996"/>
          </a:xfrm>
        </p:spPr>
        <p:txBody>
          <a:bodyPr rtlCol="0">
            <a:normAutofit/>
          </a:bodyPr>
          <a:lstStyle>
            <a:lvl1pPr marL="0" indent="0">
              <a:buNone/>
              <a:defRPr sz="1400"/>
            </a:lvl1pPr>
          </a:lstStyle>
          <a:p>
            <a:pPr lvl="0"/>
            <a:r>
              <a:rPr lang="en-US" noProof="0" smtClean="0"/>
              <a:t>Click icon to add picture</a:t>
            </a:r>
            <a:endParaRPr noProof="0"/>
          </a:p>
        </p:txBody>
      </p:sp>
      <p:sp>
        <p:nvSpPr>
          <p:cNvPr id="10" name="Date Placeholder 3"/>
          <p:cNvSpPr>
            <a:spLocks noGrp="1"/>
          </p:cNvSpPr>
          <p:nvPr>
            <p:ph type="dt" sz="half" idx="16"/>
          </p:nvPr>
        </p:nvSpPr>
        <p:spPr/>
        <p:txBody>
          <a:bodyPr/>
          <a:lstStyle>
            <a:lvl1pPr>
              <a:defRPr/>
            </a:lvl1pPr>
          </a:lstStyle>
          <a:p>
            <a:pPr>
              <a:defRPr/>
            </a:pPr>
            <a:fld id="{7B939AD7-4842-4D69-BE59-A9DB403F0EE9}" type="datetime1">
              <a:rPr lang="en-US" altLang="it-IT"/>
              <a:pPr>
                <a:defRPr/>
              </a:pPr>
              <a:t>11/8/2021</a:t>
            </a:fld>
            <a:endParaRPr lang="en-US" altLang="it-IT"/>
          </a:p>
        </p:txBody>
      </p:sp>
      <p:sp>
        <p:nvSpPr>
          <p:cNvPr id="11" name="Footer Placeholder 4"/>
          <p:cNvSpPr>
            <a:spLocks noGrp="1"/>
          </p:cNvSpPr>
          <p:nvPr>
            <p:ph type="ftr" sz="quarter" idx="17"/>
          </p:nvPr>
        </p:nvSpPr>
        <p:spPr/>
        <p:txBody>
          <a:bodyPr/>
          <a:lstStyle>
            <a:lvl1pPr>
              <a:defRPr/>
            </a:lvl1pPr>
          </a:lstStyle>
          <a:p>
            <a:pPr>
              <a:defRPr/>
            </a:pPr>
            <a:endParaRPr lang="en-US">
              <a:solidFill>
                <a:prstClr val="black">
                  <a:lumMod val="65000"/>
                  <a:lumOff val="35000"/>
                </a:prstClr>
              </a:solidFill>
            </a:endParaRPr>
          </a:p>
        </p:txBody>
      </p:sp>
    </p:spTree>
    <p:extLst>
      <p:ext uri="{BB962C8B-B14F-4D97-AF65-F5344CB8AC3E}">
        <p14:creationId xmlns:p14="http://schemas.microsoft.com/office/powerpoint/2010/main" val="310868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lvl1pPr>
              <a:defRPr/>
            </a:lvl1pPr>
          </a:lstStyle>
          <a:p>
            <a:pPr>
              <a:defRPr/>
            </a:pPr>
            <a:fld id="{3417C609-07D9-405E-8343-D5B0C554D613}" type="datetime1">
              <a:rPr lang="en-US" altLang="it-IT"/>
              <a:pPr>
                <a:defRPr/>
              </a:pPr>
              <a:t>11/8/2021</a:t>
            </a:fld>
            <a:endParaRPr lang="en-US" altLang="it-IT"/>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7B62BA6-919B-4A40-88FB-88B4F0B968BD}" type="slidenum">
              <a:rPr lang="en-US" altLang="it-IT"/>
              <a:pPr>
                <a:defRPr/>
              </a:pPr>
              <a:t>‹N›</a:t>
            </a:fld>
            <a:endParaRPr lang="en-US" altLang="it-IT"/>
          </a:p>
        </p:txBody>
      </p:sp>
    </p:spTree>
    <p:extLst>
      <p:ext uri="{BB962C8B-B14F-4D97-AF65-F5344CB8AC3E}">
        <p14:creationId xmlns:p14="http://schemas.microsoft.com/office/powerpoint/2010/main" val="23419950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847167"/>
            <a:ext cx="914400" cy="4149959"/>
          </a:xfrm>
        </p:spPr>
        <p:txBody>
          <a:bodyPr vert="eaVert" lIns="205715" tIns="514287" bIns="514287"/>
          <a:lstStyle/>
          <a:p>
            <a:r>
              <a:rPr lang="en-US" smtClean="0"/>
              <a:t>Click to edit Master title style</a:t>
            </a:r>
            <a:endParaRPr/>
          </a:p>
        </p:txBody>
      </p:sp>
      <p:sp>
        <p:nvSpPr>
          <p:cNvPr id="3" name="Vertical Text Placeholder 2"/>
          <p:cNvSpPr>
            <a:spLocks noGrp="1"/>
          </p:cNvSpPr>
          <p:nvPr>
            <p:ph type="body" orient="vert" idx="1"/>
          </p:nvPr>
        </p:nvSpPr>
        <p:spPr>
          <a:xfrm>
            <a:off x="1117600" y="1301004"/>
            <a:ext cx="6426200" cy="3406728"/>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lvl1pPr>
              <a:defRPr/>
            </a:lvl1pPr>
          </a:lstStyle>
          <a:p>
            <a:pPr>
              <a:defRPr/>
            </a:pPr>
            <a:fld id="{50B057F5-6158-4C15-AE57-6A6EC0275E27}" type="datetime1">
              <a:rPr lang="en-US" altLang="it-IT"/>
              <a:pPr>
                <a:defRPr/>
              </a:pPr>
              <a:t>11/8/2021</a:t>
            </a:fld>
            <a:endParaRPr lang="en-US" altLang="it-IT"/>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0665235-801D-47E9-998C-E23561210D89}" type="slidenum">
              <a:rPr lang="en-US" altLang="it-IT"/>
              <a:pPr>
                <a:defRPr/>
              </a:pPr>
              <a:t>‹N›</a:t>
            </a:fld>
            <a:endParaRPr lang="en-US" altLang="it-IT"/>
          </a:p>
        </p:txBody>
      </p:sp>
    </p:spTree>
    <p:extLst>
      <p:ext uri="{BB962C8B-B14F-4D97-AF65-F5344CB8AC3E}">
        <p14:creationId xmlns:p14="http://schemas.microsoft.com/office/powerpoint/2010/main" val="200746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080657" y="207933"/>
            <a:ext cx="6431973" cy="644128"/>
          </a:xfrm>
        </p:spPr>
        <p:txBody>
          <a:bodyPr anchor="b">
            <a:noAutofit/>
          </a:bodyPr>
          <a:lstStyle>
            <a:lvl1pPr algn="l">
              <a:defRPr sz="3300" b="1">
                <a:solidFill>
                  <a:schemeClr val="tx1">
                    <a:lumMod val="75000"/>
                    <a:lumOff val="25000"/>
                  </a:schemeClr>
                </a:solidFill>
                <a:latin typeface="Century Gothic" panose="020B0502020202020204" pitchFamily="34" charset="0"/>
              </a:defRPr>
            </a:lvl1pPr>
          </a:lstStyle>
          <a:p>
            <a:r>
              <a:rPr lang="es-ES" dirty="0" smtClean="0"/>
              <a:t>Título principal</a:t>
            </a:r>
            <a:endParaRPr lang="es-AR" dirty="0"/>
          </a:p>
        </p:txBody>
      </p:sp>
      <p:sp>
        <p:nvSpPr>
          <p:cNvPr id="3" name="Subtítulo 2"/>
          <p:cNvSpPr>
            <a:spLocks noGrp="1"/>
          </p:cNvSpPr>
          <p:nvPr>
            <p:ph type="subTitle" idx="1" hasCustomPrompt="1"/>
          </p:nvPr>
        </p:nvSpPr>
        <p:spPr>
          <a:xfrm>
            <a:off x="1080655" y="852056"/>
            <a:ext cx="6431972" cy="581999"/>
          </a:xfrm>
        </p:spPr>
        <p:txBody>
          <a:bodyPr>
            <a:normAutofit/>
          </a:bodyPr>
          <a:lstStyle>
            <a:lvl1pPr marL="0" indent="0" algn="l">
              <a:buNone/>
              <a:defRPr sz="2100" baseline="0">
                <a:solidFill>
                  <a:schemeClr val="tx1">
                    <a:lumMod val="65000"/>
                    <a:lumOff val="35000"/>
                  </a:schemeClr>
                </a:solidFill>
                <a:latin typeface="Century Gothic" panose="020B0502020202020204" pitchFamily="34" charset="0"/>
              </a:defRPr>
            </a:lvl1pPr>
            <a:lvl2pPr marL="342858" indent="0" algn="ctr">
              <a:buNone/>
              <a:defRPr sz="1500"/>
            </a:lvl2pPr>
            <a:lvl3pPr marL="685716" indent="0" algn="ctr">
              <a:buNone/>
              <a:defRPr sz="1400"/>
            </a:lvl3pPr>
            <a:lvl4pPr marL="1028575" indent="0" algn="ctr">
              <a:buNone/>
              <a:defRPr sz="1200"/>
            </a:lvl4pPr>
            <a:lvl5pPr marL="1371432" indent="0" algn="ctr">
              <a:buNone/>
              <a:defRPr sz="1200"/>
            </a:lvl5pPr>
            <a:lvl6pPr marL="1714290" indent="0" algn="ctr">
              <a:buNone/>
              <a:defRPr sz="1200"/>
            </a:lvl6pPr>
            <a:lvl7pPr marL="2057148" indent="0" algn="ctr">
              <a:buNone/>
              <a:defRPr sz="1200"/>
            </a:lvl7pPr>
            <a:lvl8pPr marL="2400006" indent="0" algn="ctr">
              <a:buNone/>
              <a:defRPr sz="1200"/>
            </a:lvl8pPr>
            <a:lvl9pPr marL="2742865" indent="0" algn="ctr">
              <a:buNone/>
              <a:defRPr sz="1200"/>
            </a:lvl9pPr>
          </a:lstStyle>
          <a:p>
            <a:r>
              <a:rPr lang="es-ES" dirty="0" smtClean="0"/>
              <a:t>Título secundario</a:t>
            </a:r>
            <a:endParaRPr lang="es-AR" dirty="0"/>
          </a:p>
        </p:txBody>
      </p:sp>
    </p:spTree>
    <p:extLst>
      <p:ext uri="{BB962C8B-B14F-4D97-AF65-F5344CB8AC3E}">
        <p14:creationId xmlns:p14="http://schemas.microsoft.com/office/powerpoint/2010/main" val="3550132525"/>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2" y="2"/>
            <a:ext cx="2543175" cy="2543175"/>
          </a:xfrm>
          <a:prstGeom prst="rect">
            <a:avLst/>
          </a:prstGeom>
        </p:spPr>
        <p:txBody>
          <a:bodyPr/>
          <a:lstStyle/>
          <a:p>
            <a:endParaRPr lang="id-ID"/>
          </a:p>
        </p:txBody>
      </p:sp>
      <p:sp>
        <p:nvSpPr>
          <p:cNvPr id="5" name="Picture Placeholder 3"/>
          <p:cNvSpPr>
            <a:spLocks noGrp="1"/>
          </p:cNvSpPr>
          <p:nvPr>
            <p:ph type="pic" sz="quarter" idx="11"/>
          </p:nvPr>
        </p:nvSpPr>
        <p:spPr>
          <a:xfrm>
            <a:off x="2" y="2600327"/>
            <a:ext cx="2543175" cy="2543175"/>
          </a:xfrm>
          <a:prstGeom prst="rect">
            <a:avLst/>
          </a:prstGeom>
        </p:spPr>
        <p:txBody>
          <a:bodyPr/>
          <a:lstStyle/>
          <a:p>
            <a:endParaRPr lang="id-ID"/>
          </a:p>
        </p:txBody>
      </p:sp>
      <p:sp>
        <p:nvSpPr>
          <p:cNvPr id="6" name="Picture Placeholder 3"/>
          <p:cNvSpPr>
            <a:spLocks noGrp="1"/>
          </p:cNvSpPr>
          <p:nvPr>
            <p:ph type="pic" sz="quarter" idx="12"/>
          </p:nvPr>
        </p:nvSpPr>
        <p:spPr>
          <a:xfrm>
            <a:off x="2600327" y="2"/>
            <a:ext cx="2543175" cy="2543175"/>
          </a:xfrm>
          <a:prstGeom prst="rect">
            <a:avLst/>
          </a:prstGeom>
        </p:spPr>
        <p:txBody>
          <a:bodyPr/>
          <a:lstStyle/>
          <a:p>
            <a:endParaRPr lang="id-ID"/>
          </a:p>
        </p:txBody>
      </p:sp>
      <p:sp>
        <p:nvSpPr>
          <p:cNvPr id="7" name="Picture Placeholder 3"/>
          <p:cNvSpPr>
            <a:spLocks noGrp="1"/>
          </p:cNvSpPr>
          <p:nvPr>
            <p:ph type="pic" sz="quarter" idx="13"/>
          </p:nvPr>
        </p:nvSpPr>
        <p:spPr>
          <a:xfrm>
            <a:off x="2600327" y="2600327"/>
            <a:ext cx="2543175" cy="2543175"/>
          </a:xfrm>
          <a:prstGeom prst="rect">
            <a:avLst/>
          </a:prstGeom>
        </p:spPr>
        <p:txBody>
          <a:bodyPr/>
          <a:lstStyle/>
          <a:p>
            <a:endParaRPr lang="id-ID"/>
          </a:p>
        </p:txBody>
      </p:sp>
    </p:spTree>
    <p:extLst>
      <p:ext uri="{BB962C8B-B14F-4D97-AF65-F5344CB8AC3E}">
        <p14:creationId xmlns:p14="http://schemas.microsoft.com/office/powerpoint/2010/main" val="160863607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nodePh="1">
                                  <p:stCondLst>
                                    <p:cond delay="0"/>
                                  </p:stCondLst>
                                  <p:endCondLst>
                                    <p:cond evt="begin" delay="0">
                                      <p:tn val="8"/>
                                    </p:cond>
                                  </p:end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par>
                          <p:cTn id="11" fill="hold">
                            <p:stCondLst>
                              <p:cond delay="500"/>
                            </p:stCondLst>
                            <p:childTnLst>
                              <p:par>
                                <p:cTn id="12" presetID="10" presetClass="entr" presetSubtype="0" fill="hold" grpId="0" nodeType="afterEffect" nodePh="1">
                                  <p:stCondLst>
                                    <p:cond delay="0"/>
                                  </p:stCondLst>
                                  <p:endCondLst>
                                    <p:cond evt="begin" delay="0">
                                      <p:tn val="12"/>
                                    </p:cond>
                                  </p:end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10" presetClass="entr" presetSubtype="0" fill="hold" grpId="0" nodeType="withEffect" nodePh="1">
                                  <p:stCondLst>
                                    <p:cond delay="0"/>
                                  </p:stCondLst>
                                  <p:endCondLst>
                                    <p:cond evt="begin" delay="0">
                                      <p:tn val="15"/>
                                    </p:cond>
                                  </p:end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7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4038600" cy="5143500"/>
          </a:xfrm>
          <a:prstGeom prst="rect">
            <a:avLst/>
          </a:prstGeom>
        </p:spPr>
        <p:txBody>
          <a:bodyPr/>
          <a:lstStyle/>
          <a:p>
            <a:endParaRPr lang="id-ID"/>
          </a:p>
        </p:txBody>
      </p:sp>
    </p:spTree>
    <p:extLst>
      <p:ext uri="{BB962C8B-B14F-4D97-AF65-F5344CB8AC3E}">
        <p14:creationId xmlns:p14="http://schemas.microsoft.com/office/powerpoint/2010/main" val="20349698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lvl1pPr>
              <a:defRPr/>
            </a:lvl1pPr>
          </a:lstStyle>
          <a:p>
            <a:pPr>
              <a:defRPr/>
            </a:pPr>
            <a:fld id="{337F98EF-449E-430C-B302-2FBB7FE2B6C0}" type="datetime1">
              <a:rPr lang="en-US" altLang="it-IT"/>
              <a:pPr>
                <a:defRPr/>
              </a:pPr>
              <a:t>11/8/2021</a:t>
            </a:fld>
            <a:endParaRPr lang="en-US" altLang="it-IT"/>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335DAAC-C277-44AE-A615-188AEDEEE354}" type="slidenum">
              <a:rPr lang="en-US" altLang="it-IT"/>
              <a:pPr>
                <a:defRPr/>
              </a:pPr>
              <a:t>‹N›</a:t>
            </a:fld>
            <a:endParaRPr lang="en-US" altLang="it-IT"/>
          </a:p>
        </p:txBody>
      </p:sp>
    </p:spTree>
    <p:extLst>
      <p:ext uri="{BB962C8B-B14F-4D97-AF65-F5344CB8AC3E}">
        <p14:creationId xmlns:p14="http://schemas.microsoft.com/office/powerpoint/2010/main" val="925552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3769076"/>
            <a:ext cx="8915400" cy="685800"/>
          </a:xfrm>
        </p:spPr>
        <p:txBody>
          <a:bodyPr/>
          <a:lstStyle/>
          <a:p>
            <a:r>
              <a:rPr lang="en-US" smtClean="0"/>
              <a:t>Click to edit Master title style</a:t>
            </a:r>
            <a:endParaRPr/>
          </a:p>
        </p:txBody>
      </p:sp>
      <p:sp>
        <p:nvSpPr>
          <p:cNvPr id="3" name="Subtitle 2"/>
          <p:cNvSpPr>
            <a:spLocks noGrp="1"/>
          </p:cNvSpPr>
          <p:nvPr>
            <p:ph type="subTitle" idx="1"/>
          </p:nvPr>
        </p:nvSpPr>
        <p:spPr>
          <a:xfrm>
            <a:off x="914400" y="4457700"/>
            <a:ext cx="8001000" cy="6858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68573" rIns="205715" bIns="68573"/>
          <a:lstStyle>
            <a:lvl1pPr marL="0" indent="0" algn="l" defTabSz="685716" rtl="0" eaLnBrk="1" latinLnBrk="0" hangingPunct="1">
              <a:spcBef>
                <a:spcPts val="225"/>
              </a:spcBef>
              <a:buNone/>
              <a:defRPr sz="1400" kern="1200">
                <a:solidFill>
                  <a:schemeClr val="tx1">
                    <a:lumMod val="65000"/>
                    <a:lumOff val="35000"/>
                  </a:schemeClr>
                </a:solidFill>
                <a:latin typeface="+mn-lt"/>
                <a:ea typeface="+mn-ea"/>
                <a:cs typeface="+mn-cs"/>
              </a:defRPr>
            </a:lvl1pPr>
            <a:lvl2pPr marL="342858" indent="0" algn="ctr">
              <a:buNone/>
              <a:defRPr>
                <a:solidFill>
                  <a:schemeClr val="tx1">
                    <a:tint val="75000"/>
                  </a:schemeClr>
                </a:solidFill>
              </a:defRPr>
            </a:lvl2pPr>
            <a:lvl3pPr marL="685716" indent="0" algn="ctr">
              <a:buNone/>
              <a:defRPr>
                <a:solidFill>
                  <a:schemeClr val="tx1">
                    <a:tint val="75000"/>
                  </a:schemeClr>
                </a:solidFill>
              </a:defRPr>
            </a:lvl3pPr>
            <a:lvl4pPr marL="1028575" indent="0" algn="ctr">
              <a:buNone/>
              <a:defRPr>
                <a:solidFill>
                  <a:schemeClr val="tx1">
                    <a:tint val="75000"/>
                  </a:schemeClr>
                </a:solidFill>
              </a:defRPr>
            </a:lvl4pPr>
            <a:lvl5pPr marL="1371432" indent="0" algn="ctr">
              <a:buNone/>
              <a:defRPr>
                <a:solidFill>
                  <a:schemeClr val="tx1">
                    <a:tint val="75000"/>
                  </a:schemeClr>
                </a:solidFill>
              </a:defRPr>
            </a:lvl5pPr>
            <a:lvl6pPr marL="1714290" indent="0" algn="ctr">
              <a:buNone/>
              <a:defRPr>
                <a:solidFill>
                  <a:schemeClr val="tx1">
                    <a:tint val="75000"/>
                  </a:schemeClr>
                </a:solidFill>
              </a:defRPr>
            </a:lvl6pPr>
            <a:lvl7pPr marL="2057148" indent="0" algn="ctr">
              <a:buNone/>
              <a:defRPr>
                <a:solidFill>
                  <a:schemeClr val="tx1">
                    <a:tint val="75000"/>
                  </a:schemeClr>
                </a:solidFill>
              </a:defRPr>
            </a:lvl7pPr>
            <a:lvl8pPr marL="2400006" indent="0" algn="ctr">
              <a:buNone/>
              <a:defRPr>
                <a:solidFill>
                  <a:schemeClr val="tx1">
                    <a:tint val="75000"/>
                  </a:schemeClr>
                </a:solidFill>
              </a:defRPr>
            </a:lvl8pPr>
            <a:lvl9pPr marL="2742865" indent="0" algn="ctr">
              <a:buNone/>
              <a:defRPr>
                <a:solidFill>
                  <a:schemeClr val="tx1">
                    <a:tint val="75000"/>
                  </a:schemeClr>
                </a:solidFill>
              </a:defRPr>
            </a:lvl9pPr>
          </a:lstStyle>
          <a:p>
            <a:r>
              <a:rPr lang="en-US" dirty="0" smtClean="0"/>
              <a:t>Click to edit Master subtitle style</a:t>
            </a:r>
            <a:endParaRPr dirty="0"/>
          </a:p>
        </p:txBody>
      </p:sp>
      <p:sp>
        <p:nvSpPr>
          <p:cNvPr id="9" name="Picture Placeholder 8"/>
          <p:cNvSpPr>
            <a:spLocks noGrp="1"/>
          </p:cNvSpPr>
          <p:nvPr>
            <p:ph type="pic" sz="quarter" idx="13"/>
          </p:nvPr>
        </p:nvSpPr>
        <p:spPr>
          <a:xfrm>
            <a:off x="927101" y="847165"/>
            <a:ext cx="7988300" cy="2914650"/>
          </a:xfrm>
        </p:spPr>
        <p:txBody>
          <a:bodyPr rtlCol="0">
            <a:normAutofit/>
          </a:bodyPr>
          <a:lstStyle>
            <a:lvl1pPr marL="0" indent="0">
              <a:buNone/>
              <a:defRPr sz="1400"/>
            </a:lvl1pPr>
          </a:lstStyle>
          <a:p>
            <a:pPr lvl="0"/>
            <a:r>
              <a:rPr lang="en-US" noProof="0" smtClean="0"/>
              <a:t>Click icon to add picture</a:t>
            </a:r>
            <a:endParaRPr noProof="0"/>
          </a:p>
        </p:txBody>
      </p:sp>
      <p:sp>
        <p:nvSpPr>
          <p:cNvPr id="5" name="Date Placeholder 3"/>
          <p:cNvSpPr>
            <a:spLocks noGrp="1"/>
          </p:cNvSpPr>
          <p:nvPr>
            <p:ph type="dt" sz="half" idx="14"/>
          </p:nvPr>
        </p:nvSpPr>
        <p:spPr/>
        <p:txBody>
          <a:bodyPr/>
          <a:lstStyle>
            <a:lvl1pPr>
              <a:defRPr/>
            </a:lvl1pPr>
          </a:lstStyle>
          <a:p>
            <a:pPr>
              <a:defRPr/>
            </a:pPr>
            <a:fld id="{372EC4C5-4372-43AA-9392-9B1A0F7E2352}" type="datetime1">
              <a:rPr lang="en-US" altLang="it-IT"/>
              <a:pPr>
                <a:defRPr/>
              </a:pPr>
              <a:t>11/8/2021</a:t>
            </a:fld>
            <a:endParaRPr lang="en-US" altLang="it-IT"/>
          </a:p>
        </p:txBody>
      </p:sp>
      <p:sp>
        <p:nvSpPr>
          <p:cNvPr id="6" name="Footer Placeholder 4"/>
          <p:cNvSpPr>
            <a:spLocks noGrp="1"/>
          </p:cNvSpPr>
          <p:nvPr>
            <p:ph type="ftr" sz="quarter" idx="15"/>
          </p:nvPr>
        </p:nvSpPr>
        <p:spPr/>
        <p:txBody>
          <a:bodyPr/>
          <a:lstStyle>
            <a:lvl1pPr>
              <a:defRPr/>
            </a:lvl1pPr>
          </a:lstStyle>
          <a:p>
            <a:pPr>
              <a:defRPr/>
            </a:pPr>
            <a:endParaRPr lang="en-US">
              <a:solidFill>
                <a:prstClr val="black">
                  <a:lumMod val="65000"/>
                  <a:lumOff val="35000"/>
                </a:prstClr>
              </a:solidFill>
            </a:endParaRPr>
          </a:p>
        </p:txBody>
      </p:sp>
    </p:spTree>
    <p:extLst>
      <p:ext uri="{BB962C8B-B14F-4D97-AF65-F5344CB8AC3E}">
        <p14:creationId xmlns:p14="http://schemas.microsoft.com/office/powerpoint/2010/main" val="316030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2400299"/>
            <a:ext cx="8915400" cy="1714500"/>
          </a:xfrm>
          <a:solidFill>
            <a:schemeClr val="tx2"/>
          </a:solidFill>
        </p:spPr>
        <p:txBody>
          <a:bodyPr rtlCol="0" anchor="b">
            <a:normAutofit/>
          </a:bodyPr>
          <a:lstStyle>
            <a:lvl1pPr marL="0" indent="0" algn="l" defTabSz="685716" rtl="0" eaLnBrk="1" latinLnBrk="0" hangingPunct="1">
              <a:spcBef>
                <a:spcPct val="0"/>
              </a:spcBef>
              <a:buNone/>
              <a:defRPr sz="27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4113455"/>
            <a:ext cx="8001000" cy="58293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68573" rIns="205715" bIns="68573" anchor="ctr"/>
          <a:lstStyle>
            <a:lvl1pPr marL="0" indent="0" algn="l" defTabSz="685716" rtl="0" eaLnBrk="1" latinLnBrk="0" hangingPunct="1">
              <a:spcBef>
                <a:spcPts val="225"/>
              </a:spcBef>
              <a:buClr>
                <a:schemeClr val="accent1"/>
              </a:buClr>
              <a:buFont typeface="Wingdings 2" pitchFamily="18" charset="2"/>
              <a:buNone/>
              <a:defRPr sz="1400" kern="1200">
                <a:solidFill>
                  <a:schemeClr val="tx1">
                    <a:lumMod val="65000"/>
                    <a:lumOff val="35000"/>
                  </a:schemeClr>
                </a:solidFill>
                <a:latin typeface="+mn-lt"/>
                <a:ea typeface="+mn-ea"/>
                <a:cs typeface="+mn-cs"/>
              </a:defRPr>
            </a:lvl1pPr>
            <a:lvl2pPr marL="342858" indent="0">
              <a:buNone/>
              <a:defRPr sz="1400">
                <a:solidFill>
                  <a:schemeClr val="tx1">
                    <a:tint val="75000"/>
                  </a:schemeClr>
                </a:solidFill>
              </a:defRPr>
            </a:lvl2pPr>
            <a:lvl3pPr marL="685716" indent="0">
              <a:buNone/>
              <a:defRPr sz="1200">
                <a:solidFill>
                  <a:schemeClr val="tx1">
                    <a:tint val="75000"/>
                  </a:schemeClr>
                </a:solidFill>
              </a:defRPr>
            </a:lvl3pPr>
            <a:lvl4pPr marL="1028575" indent="0">
              <a:buNone/>
              <a:defRPr sz="1100">
                <a:solidFill>
                  <a:schemeClr val="tx1">
                    <a:tint val="75000"/>
                  </a:schemeClr>
                </a:solidFill>
              </a:defRPr>
            </a:lvl4pPr>
            <a:lvl5pPr marL="1371432" indent="0">
              <a:buNone/>
              <a:defRPr sz="1100">
                <a:solidFill>
                  <a:schemeClr val="tx1">
                    <a:tint val="75000"/>
                  </a:schemeClr>
                </a:solidFill>
              </a:defRPr>
            </a:lvl5pPr>
            <a:lvl6pPr marL="1714290" indent="0">
              <a:buNone/>
              <a:defRPr sz="1100">
                <a:solidFill>
                  <a:schemeClr val="tx1">
                    <a:tint val="75000"/>
                  </a:schemeClr>
                </a:solidFill>
              </a:defRPr>
            </a:lvl6pPr>
            <a:lvl7pPr marL="2057148" indent="0">
              <a:buNone/>
              <a:defRPr sz="1100">
                <a:solidFill>
                  <a:schemeClr val="tx1">
                    <a:tint val="75000"/>
                  </a:schemeClr>
                </a:solidFill>
              </a:defRPr>
            </a:lvl7pPr>
            <a:lvl8pPr marL="2400006" indent="0">
              <a:buNone/>
              <a:defRPr sz="1100">
                <a:solidFill>
                  <a:schemeClr val="tx1">
                    <a:tint val="75000"/>
                  </a:schemeClr>
                </a:solidFill>
              </a:defRPr>
            </a:lvl8pPr>
            <a:lvl9pPr marL="2742865" indent="0">
              <a:buNone/>
              <a:defRPr sz="11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B96BEFD-5E7D-4410-BA54-3687647B9FA2}" type="datetime1">
              <a:rPr lang="en-US" altLang="it-IT"/>
              <a:pPr>
                <a:defRPr/>
              </a:pPr>
              <a:t>11/8/2021</a:t>
            </a:fld>
            <a:endParaRPr lang="en-US" altLang="it-IT"/>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3445091-09D2-4C62-A731-8CFDDAC66595}" type="slidenum">
              <a:rPr lang="en-US" altLang="it-IT"/>
              <a:pPr>
                <a:defRPr/>
              </a:pPr>
              <a:t>‹N›</a:t>
            </a:fld>
            <a:endParaRPr lang="en-US" altLang="it-IT"/>
          </a:p>
        </p:txBody>
      </p:sp>
    </p:spTree>
    <p:extLst>
      <p:ext uri="{BB962C8B-B14F-4D97-AF65-F5344CB8AC3E}">
        <p14:creationId xmlns:p14="http://schemas.microsoft.com/office/powerpoint/2010/main" val="740899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1946673"/>
            <a:ext cx="3566160" cy="2761059"/>
          </a:xfrm>
        </p:spPr>
        <p:txBody>
          <a:bodyPr/>
          <a:lstStyle>
            <a:lvl1pPr>
              <a:defRPr sz="1400"/>
            </a:lvl1pPr>
            <a:lvl2pPr>
              <a:defRPr sz="1400"/>
            </a:lvl2pPr>
            <a:lvl3pPr>
              <a:defRPr sz="1400"/>
            </a:lvl3pPr>
            <a:lvl4pPr>
              <a:defRPr sz="1400"/>
            </a:lvl4pPr>
            <a:lvl5pPr>
              <a:defRPr sz="1400"/>
            </a:lvl5pPr>
            <a:lvl6pPr marL="1541671" indent="-258334">
              <a:defRPr sz="1400"/>
            </a:lvl6pPr>
            <a:lvl7pPr marL="1541671" indent="-258334">
              <a:defRPr sz="1400"/>
            </a:lvl7pPr>
            <a:lvl8pPr marL="1541671" indent="-258334">
              <a:defRPr sz="1400"/>
            </a:lvl8pPr>
            <a:lvl9pPr marL="1541671" indent="-258334">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5147534" y="1946673"/>
            <a:ext cx="3566160" cy="2761059"/>
          </a:xfrm>
        </p:spPr>
        <p:txBody>
          <a:bodyPr/>
          <a:lstStyle>
            <a:lvl1pPr>
              <a:defRPr sz="1400"/>
            </a:lvl1pPr>
            <a:lvl2pPr>
              <a:defRPr sz="1400"/>
            </a:lvl2pPr>
            <a:lvl3pPr>
              <a:defRPr sz="1400"/>
            </a:lvl3pPr>
            <a:lvl4pPr>
              <a:defRPr sz="1400"/>
            </a:lvl4pPr>
            <a:lvl5pPr>
              <a:defRPr sz="1400"/>
            </a:lvl5pPr>
            <a:lvl6pPr marL="1541671" indent="-258334">
              <a:defRPr sz="1400"/>
            </a:lvl6pPr>
            <a:lvl7pPr marL="1541671" indent="-258334">
              <a:defRPr sz="1400"/>
            </a:lvl7pPr>
            <a:lvl8pPr marL="1541671" indent="-258334">
              <a:defRPr sz="1400"/>
            </a:lvl8pPr>
            <a:lvl9pPr marL="1541671" indent="-258334">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3"/>
          <p:cNvSpPr>
            <a:spLocks noGrp="1"/>
          </p:cNvSpPr>
          <p:nvPr>
            <p:ph type="dt" sz="half" idx="10"/>
          </p:nvPr>
        </p:nvSpPr>
        <p:spPr/>
        <p:txBody>
          <a:bodyPr/>
          <a:lstStyle>
            <a:lvl1pPr>
              <a:defRPr/>
            </a:lvl1pPr>
          </a:lstStyle>
          <a:p>
            <a:pPr>
              <a:defRPr/>
            </a:pPr>
            <a:fld id="{C852692D-CC8B-4537-B254-50BE53D5AC15}" type="datetime1">
              <a:rPr lang="en-US" altLang="it-IT"/>
              <a:pPr>
                <a:defRPr/>
              </a:pPr>
              <a:t>11/8/2021</a:t>
            </a:fld>
            <a:endParaRPr lang="en-US" altLang="it-IT"/>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B8D9B6D-4085-40FF-9770-BAE13E195EB4}" type="slidenum">
              <a:rPr lang="en-US" altLang="it-IT"/>
              <a:pPr>
                <a:defRPr/>
              </a:pPr>
              <a:t>‹N›</a:t>
            </a:fld>
            <a:endParaRPr lang="en-US" altLang="it-IT"/>
          </a:p>
        </p:txBody>
      </p:sp>
    </p:spTree>
    <p:extLst>
      <p:ext uri="{BB962C8B-B14F-4D97-AF65-F5344CB8AC3E}">
        <p14:creationId xmlns:p14="http://schemas.microsoft.com/office/powerpoint/2010/main" val="435942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10"/>
          <p:cNvCxnSpPr/>
          <p:nvPr/>
        </p:nvCxnSpPr>
        <p:spPr>
          <a:xfrm>
            <a:off x="1211263" y="2178845"/>
            <a:ext cx="3384550" cy="1191"/>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11"/>
          <p:cNvCxnSpPr/>
          <p:nvPr/>
        </p:nvCxnSpPr>
        <p:spPr>
          <a:xfrm>
            <a:off x="5238756" y="2178845"/>
            <a:ext cx="3382963" cy="1191"/>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12"/>
          <p:cNvCxnSpPr/>
          <p:nvPr/>
        </p:nvCxnSpPr>
        <p:spPr>
          <a:xfrm>
            <a:off x="1211263" y="2178845"/>
            <a:ext cx="3384550" cy="1191"/>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13"/>
          <p:cNvCxnSpPr/>
          <p:nvPr/>
        </p:nvCxnSpPr>
        <p:spPr>
          <a:xfrm>
            <a:off x="5238756" y="2178845"/>
            <a:ext cx="3382963" cy="1191"/>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4"/>
          <p:cNvCxnSpPr/>
          <p:nvPr/>
        </p:nvCxnSpPr>
        <p:spPr>
          <a:xfrm>
            <a:off x="1211263" y="2178845"/>
            <a:ext cx="3384550" cy="1191"/>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5"/>
          <p:cNvCxnSpPr/>
          <p:nvPr/>
        </p:nvCxnSpPr>
        <p:spPr>
          <a:xfrm>
            <a:off x="5238756" y="2178845"/>
            <a:ext cx="3382963" cy="1191"/>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1513293"/>
            <a:ext cx="3566160" cy="658415"/>
          </a:xfrm>
        </p:spPr>
        <p:txBody>
          <a:bodyPr anchor="b">
            <a:noAutofit/>
          </a:bodyPr>
          <a:lstStyle>
            <a:lvl1pPr marL="0" indent="0">
              <a:buNone/>
              <a:defRPr sz="1800" b="0"/>
            </a:lvl1pPr>
            <a:lvl2pPr marL="342858" indent="0">
              <a:buNone/>
              <a:defRPr sz="1500" b="1"/>
            </a:lvl2pPr>
            <a:lvl3pPr marL="685716" indent="0">
              <a:buNone/>
              <a:defRPr sz="1400" b="1"/>
            </a:lvl3pPr>
            <a:lvl4pPr marL="1028575" indent="0">
              <a:buNone/>
              <a:defRPr sz="1200" b="1"/>
            </a:lvl4pPr>
            <a:lvl5pPr marL="1371432" indent="0">
              <a:buNone/>
              <a:defRPr sz="1200" b="1"/>
            </a:lvl5pPr>
            <a:lvl6pPr marL="1714290" indent="0">
              <a:buNone/>
              <a:defRPr sz="1200" b="1"/>
            </a:lvl6pPr>
            <a:lvl7pPr marL="2057148" indent="0">
              <a:buNone/>
              <a:defRPr sz="1200" b="1"/>
            </a:lvl7pPr>
            <a:lvl8pPr marL="2400006" indent="0">
              <a:buNone/>
              <a:defRPr sz="1200" b="1"/>
            </a:lvl8pPr>
            <a:lvl9pPr marL="2742865"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120588" y="2299449"/>
            <a:ext cx="3566160" cy="2408285"/>
          </a:xfrm>
        </p:spPr>
        <p:txBody>
          <a:bodyPr/>
          <a:lstStyle>
            <a:lvl1pPr>
              <a:defRPr sz="1400"/>
            </a:lvl1pPr>
            <a:lvl2pPr>
              <a:defRPr sz="1400"/>
            </a:lvl2pPr>
            <a:lvl3pPr>
              <a:defRPr sz="1400"/>
            </a:lvl3pPr>
            <a:lvl4pPr>
              <a:defRPr sz="1400"/>
            </a:lvl4pPr>
            <a:lvl5pPr>
              <a:defRPr sz="1400"/>
            </a:lvl5pPr>
            <a:lvl6pPr marL="1541671" indent="-258334">
              <a:defRPr sz="1200"/>
            </a:lvl6pPr>
            <a:lvl7pPr marL="1541671" indent="-258334">
              <a:defRPr sz="1200"/>
            </a:lvl7pPr>
            <a:lvl8pPr marL="1541671" indent="-258334">
              <a:defRPr sz="1200"/>
            </a:lvl8pPr>
            <a:lvl9pPr marL="1541671" indent="-258334">
              <a:defRPr sz="1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5147534" y="1513293"/>
            <a:ext cx="3566160" cy="658415"/>
          </a:xfrm>
        </p:spPr>
        <p:txBody>
          <a:bodyPr anchor="b">
            <a:noAutofit/>
          </a:bodyPr>
          <a:lstStyle>
            <a:lvl1pPr marL="0" indent="0">
              <a:buNone/>
              <a:defRPr sz="1800" b="0"/>
            </a:lvl1pPr>
            <a:lvl2pPr marL="342858" indent="0">
              <a:buNone/>
              <a:defRPr sz="1500" b="1"/>
            </a:lvl2pPr>
            <a:lvl3pPr marL="685716" indent="0">
              <a:buNone/>
              <a:defRPr sz="1400" b="1"/>
            </a:lvl3pPr>
            <a:lvl4pPr marL="1028575" indent="0">
              <a:buNone/>
              <a:defRPr sz="1200" b="1"/>
            </a:lvl4pPr>
            <a:lvl5pPr marL="1371432" indent="0">
              <a:buNone/>
              <a:defRPr sz="1200" b="1"/>
            </a:lvl5pPr>
            <a:lvl6pPr marL="1714290" indent="0">
              <a:buNone/>
              <a:defRPr sz="1200" b="1"/>
            </a:lvl6pPr>
            <a:lvl7pPr marL="2057148" indent="0">
              <a:buNone/>
              <a:defRPr sz="1200" b="1"/>
            </a:lvl7pPr>
            <a:lvl8pPr marL="2400006" indent="0">
              <a:buNone/>
              <a:defRPr sz="1200" b="1"/>
            </a:lvl8pPr>
            <a:lvl9pPr marL="2742865"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5147534" y="2299449"/>
            <a:ext cx="3566160" cy="2408285"/>
          </a:xfrm>
        </p:spPr>
        <p:txBody>
          <a:bodyPr/>
          <a:lstStyle>
            <a:lvl1pPr>
              <a:defRPr sz="1400"/>
            </a:lvl1pPr>
            <a:lvl2pPr>
              <a:defRPr sz="1400"/>
            </a:lvl2pPr>
            <a:lvl3pPr>
              <a:defRPr sz="1400"/>
            </a:lvl3pPr>
            <a:lvl4pPr>
              <a:defRPr sz="1400"/>
            </a:lvl4pPr>
            <a:lvl5pPr>
              <a:defRPr sz="1400"/>
            </a:lvl5pPr>
            <a:lvl6pPr marL="1541671" indent="-258334">
              <a:defRPr sz="1200"/>
            </a:lvl6pPr>
            <a:lvl7pPr marL="1541671" indent="-258334">
              <a:defRPr sz="1200"/>
            </a:lvl7pPr>
            <a:lvl8pPr marL="1541671" indent="-258334">
              <a:defRPr sz="1200"/>
            </a:lvl8pPr>
            <a:lvl9pPr marL="1541671" indent="-258334">
              <a:defRPr sz="1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Date Placeholder 6"/>
          <p:cNvSpPr>
            <a:spLocks noGrp="1"/>
          </p:cNvSpPr>
          <p:nvPr>
            <p:ph type="dt" sz="half" idx="10"/>
          </p:nvPr>
        </p:nvSpPr>
        <p:spPr/>
        <p:txBody>
          <a:bodyPr/>
          <a:lstStyle>
            <a:lvl1pPr>
              <a:defRPr/>
            </a:lvl1pPr>
          </a:lstStyle>
          <a:p>
            <a:pPr>
              <a:defRPr/>
            </a:pPr>
            <a:fld id="{F4080D9E-4526-4CCE-A2C4-9E3D06C8DCFF}" type="datetime1">
              <a:rPr lang="en-US" altLang="it-IT"/>
              <a:pPr>
                <a:defRPr/>
              </a:pPr>
              <a:t>11/8/2021</a:t>
            </a:fld>
            <a:endParaRPr lang="en-US" altLang="it-IT"/>
          </a:p>
        </p:txBody>
      </p:sp>
      <p:sp>
        <p:nvSpPr>
          <p:cNvPr id="14" name="Footer Placeholder 7"/>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15" name="Slide Number Placeholder 8"/>
          <p:cNvSpPr>
            <a:spLocks noGrp="1"/>
          </p:cNvSpPr>
          <p:nvPr>
            <p:ph type="sldNum" sz="quarter" idx="12"/>
          </p:nvPr>
        </p:nvSpPr>
        <p:spPr/>
        <p:txBody>
          <a:bodyPr/>
          <a:lstStyle>
            <a:lvl1pPr>
              <a:defRPr/>
            </a:lvl1pPr>
          </a:lstStyle>
          <a:p>
            <a:pPr>
              <a:defRPr/>
            </a:pPr>
            <a:fld id="{2A497246-1CA9-49A9-A5EE-16B1011CE292}" type="slidenum">
              <a:rPr lang="en-US" altLang="it-IT"/>
              <a:pPr>
                <a:defRPr/>
              </a:pPr>
              <a:t>‹N›</a:t>
            </a:fld>
            <a:endParaRPr lang="en-US" altLang="it-IT"/>
          </a:p>
        </p:txBody>
      </p:sp>
    </p:spTree>
    <p:extLst>
      <p:ext uri="{BB962C8B-B14F-4D97-AF65-F5344CB8AC3E}">
        <p14:creationId xmlns:p14="http://schemas.microsoft.com/office/powerpoint/2010/main" val="97749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3"/>
          <p:cNvSpPr>
            <a:spLocks noGrp="1"/>
          </p:cNvSpPr>
          <p:nvPr>
            <p:ph type="dt" sz="half" idx="10"/>
          </p:nvPr>
        </p:nvSpPr>
        <p:spPr/>
        <p:txBody>
          <a:bodyPr/>
          <a:lstStyle>
            <a:lvl1pPr>
              <a:defRPr/>
            </a:lvl1pPr>
          </a:lstStyle>
          <a:p>
            <a:pPr>
              <a:defRPr/>
            </a:pPr>
            <a:fld id="{641F4BCB-B58A-4F2E-8E89-2F6C6271EA97}" type="datetime1">
              <a:rPr lang="en-US" altLang="it-IT"/>
              <a:pPr>
                <a:defRPr/>
              </a:pPr>
              <a:t>11/8/2021</a:t>
            </a:fld>
            <a:endParaRPr lang="en-US" altLang="it-IT"/>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8CDEF6B4-6E68-4502-BD38-BE42ACFBF79A}" type="slidenum">
              <a:rPr lang="en-US" altLang="it-IT"/>
              <a:pPr>
                <a:defRPr/>
              </a:pPr>
              <a:t>‹N›</a:t>
            </a:fld>
            <a:endParaRPr lang="en-US" altLang="it-IT"/>
          </a:p>
        </p:txBody>
      </p:sp>
    </p:spTree>
    <p:extLst>
      <p:ext uri="{BB962C8B-B14F-4D97-AF65-F5344CB8AC3E}">
        <p14:creationId xmlns:p14="http://schemas.microsoft.com/office/powerpoint/2010/main" val="3953924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681CD8-6D70-46BA-9866-1BFEBE0B690E}" type="datetime1">
              <a:rPr lang="en-US" altLang="it-IT"/>
              <a:pPr>
                <a:defRPr/>
              </a:pPr>
              <a:t>11/8/2021</a:t>
            </a:fld>
            <a:endParaRPr lang="en-US" altLang="it-IT"/>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AC60BA3-ECEA-404C-9683-FA8F48EFFCBD}" type="slidenum">
              <a:rPr lang="en-US" altLang="it-IT"/>
              <a:pPr>
                <a:defRPr/>
              </a:pPr>
              <a:t>‹N›</a:t>
            </a:fld>
            <a:endParaRPr lang="en-US" altLang="it-IT"/>
          </a:p>
        </p:txBody>
      </p:sp>
    </p:spTree>
    <p:extLst>
      <p:ext uri="{BB962C8B-B14F-4D97-AF65-F5344CB8AC3E}">
        <p14:creationId xmlns:p14="http://schemas.microsoft.com/office/powerpoint/2010/main" val="1146497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843534"/>
            <a:ext cx="8915400" cy="685800"/>
          </a:xfrm>
          <a:solidFill>
            <a:schemeClr val="tx2"/>
          </a:solidFill>
        </p:spPr>
        <p:txBody>
          <a:bodyPr rtlCol="0">
            <a:normAutofit/>
          </a:bodyPr>
          <a:lstStyle>
            <a:lvl1pPr marL="0" indent="0" algn="l" defTabSz="685716" rtl="0" eaLnBrk="1" latinLnBrk="0" hangingPunct="1">
              <a:spcBef>
                <a:spcPct val="0"/>
              </a:spcBef>
              <a:buNone/>
              <a:defRPr sz="27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1943108"/>
            <a:ext cx="3566160" cy="2764631"/>
          </a:xfrm>
        </p:spPr>
        <p:txBody>
          <a:bodyPr/>
          <a:lstStyle>
            <a:lvl1pPr>
              <a:defRPr sz="1400"/>
            </a:lvl1pPr>
            <a:lvl2pPr>
              <a:defRPr sz="1400"/>
            </a:lvl2pPr>
            <a:lvl3pPr>
              <a:defRPr sz="1400"/>
            </a:lvl3pPr>
            <a:lvl4pPr>
              <a:defRPr sz="1400"/>
            </a:lvl4pPr>
            <a:lvl5pPr>
              <a:defRPr sz="1400"/>
            </a:lvl5pPr>
            <a:lvl6pPr marL="1541671" indent="-258334">
              <a:defRPr sz="1500"/>
            </a:lvl6pPr>
            <a:lvl7pPr marL="1541671" indent="-258334">
              <a:defRPr sz="1500"/>
            </a:lvl7pPr>
            <a:lvl8pPr marL="1541671" indent="-258334">
              <a:defRPr sz="1500"/>
            </a:lvl8pPr>
            <a:lvl9pPr marL="1541671" indent="-258334">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900952" y="1529334"/>
            <a:ext cx="3566160" cy="3168396"/>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9429" tIns="205715" rIns="205715" bIns="205715"/>
          <a:lstStyle>
            <a:lvl1pPr marL="0" indent="0" algn="l" defTabSz="685716" rtl="0" eaLnBrk="1" latinLnBrk="0" hangingPunct="1">
              <a:spcBef>
                <a:spcPts val="1500"/>
              </a:spcBef>
              <a:buClr>
                <a:schemeClr val="accent1"/>
              </a:buClr>
              <a:buFont typeface="Wingdings 2" pitchFamily="18" charset="2"/>
              <a:buNone/>
              <a:defRPr sz="1400" kern="1200">
                <a:solidFill>
                  <a:schemeClr val="tx1">
                    <a:lumMod val="65000"/>
                    <a:lumOff val="35000"/>
                  </a:schemeClr>
                </a:solidFill>
                <a:latin typeface="+mn-lt"/>
                <a:ea typeface="+mn-ea"/>
                <a:cs typeface="+mn-cs"/>
              </a:defRPr>
            </a:lvl1pPr>
            <a:lvl2pPr marL="342858" indent="0">
              <a:buNone/>
              <a:defRPr sz="900"/>
            </a:lvl2pPr>
            <a:lvl3pPr marL="685716" indent="0">
              <a:buNone/>
              <a:defRPr sz="800"/>
            </a:lvl3pPr>
            <a:lvl4pPr marL="1028575" indent="0">
              <a:buNone/>
              <a:defRPr sz="700"/>
            </a:lvl4pPr>
            <a:lvl5pPr marL="1371432" indent="0">
              <a:buNone/>
              <a:defRPr sz="700"/>
            </a:lvl5pPr>
            <a:lvl6pPr marL="1714290" indent="0">
              <a:buNone/>
              <a:defRPr sz="700"/>
            </a:lvl6pPr>
            <a:lvl7pPr marL="2057148" indent="0">
              <a:buNone/>
              <a:defRPr sz="700"/>
            </a:lvl7pPr>
            <a:lvl8pPr marL="2400006" indent="0">
              <a:buNone/>
              <a:defRPr sz="700"/>
            </a:lvl8pPr>
            <a:lvl9pPr marL="2742865" indent="0">
              <a:buNone/>
              <a:defRPr sz="7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9A0599F-41D5-4318-A3FD-487423732FB5}" type="datetime1">
              <a:rPr lang="en-US" altLang="it-IT"/>
              <a:pPr>
                <a:defRPr/>
              </a:pPr>
              <a:t>11/8/2021</a:t>
            </a:fld>
            <a:endParaRPr lang="en-US" altLang="it-IT"/>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lumMod val="65000"/>
                  <a:lumOff val="3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B09BF4A-3CFA-47F4-A100-B72A9BC560D5}" type="slidenum">
              <a:rPr lang="en-US" altLang="it-IT"/>
              <a:pPr>
                <a:defRPr/>
              </a:pPr>
              <a:t>‹N›</a:t>
            </a:fld>
            <a:endParaRPr lang="en-US" altLang="it-IT"/>
          </a:p>
        </p:txBody>
      </p:sp>
    </p:spTree>
    <p:extLst>
      <p:ext uri="{BB962C8B-B14F-4D97-AF65-F5344CB8AC3E}">
        <p14:creationId xmlns:p14="http://schemas.microsoft.com/office/powerpoint/2010/main" val="564191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4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 y="842963"/>
            <a:ext cx="8913813" cy="6858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91431" tIns="34285" rIns="205715" bIns="34285" numCol="1" anchor="ctr" anchorCtr="0" compatLnSpc="1">
            <a:prstTxWarp prst="textNoShape">
              <a:avLst/>
            </a:prstTxWarp>
          </a:bodyPr>
          <a:lstStyle/>
          <a:p>
            <a:pPr lvl="0"/>
            <a:r>
              <a:rPr lang="en-US" altLang="it-IT" smtClean="0"/>
              <a:t>Click to edit Master title style</a:t>
            </a:r>
            <a:endParaRPr lang="it-IT" altLang="it-IT" smtClean="0"/>
          </a:p>
        </p:txBody>
      </p:sp>
      <p:sp>
        <p:nvSpPr>
          <p:cNvPr id="1027" name="Text Placeholder 2"/>
          <p:cNvSpPr>
            <a:spLocks noGrp="1"/>
          </p:cNvSpPr>
          <p:nvPr>
            <p:ph type="body" idx="1"/>
          </p:nvPr>
        </p:nvSpPr>
        <p:spPr bwMode="auto">
          <a:xfrm>
            <a:off x="1114428" y="1946672"/>
            <a:ext cx="7610475" cy="275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73" tIns="34285" rIns="68573" bIns="34285" numCol="1" anchor="t" anchorCtr="0" compatLnSpc="1">
            <a:prstTxWarp prst="textNoShape">
              <a:avLst/>
            </a:prstTxWarp>
          </a:bodyPr>
          <a:lstStyle/>
          <a:p>
            <a:pPr lvl="0"/>
            <a:r>
              <a:rPr lang="en-US" altLang="it-IT" smtClean="0"/>
              <a:t>Click to edit Master text styles</a:t>
            </a:r>
          </a:p>
          <a:p>
            <a:pPr lvl="1"/>
            <a:r>
              <a:rPr lang="en-US" altLang="it-IT" smtClean="0"/>
              <a:t>Second level</a:t>
            </a:r>
          </a:p>
          <a:p>
            <a:pPr lvl="2"/>
            <a:r>
              <a:rPr lang="en-US" altLang="it-IT" smtClean="0"/>
              <a:t>Third level</a:t>
            </a:r>
          </a:p>
          <a:p>
            <a:pPr lvl="3"/>
            <a:r>
              <a:rPr lang="en-US" altLang="it-IT" smtClean="0"/>
              <a:t>Fourth level</a:t>
            </a:r>
          </a:p>
          <a:p>
            <a:pPr lvl="4"/>
            <a:r>
              <a:rPr lang="en-US" altLang="it-IT" smtClean="0"/>
              <a:t>Fifth level</a:t>
            </a:r>
          </a:p>
          <a:p>
            <a:pPr lvl="4"/>
            <a:r>
              <a:rPr lang="en-US" altLang="it-IT" smtClean="0"/>
              <a:t>Sixth level</a:t>
            </a:r>
          </a:p>
          <a:p>
            <a:pPr lvl="4"/>
            <a:r>
              <a:rPr lang="en-US" altLang="it-IT" smtClean="0"/>
              <a:t>Seventh level</a:t>
            </a:r>
          </a:p>
          <a:p>
            <a:pPr lvl="4"/>
            <a:r>
              <a:rPr lang="en-US" altLang="it-IT" smtClean="0"/>
              <a:t>Eighth level</a:t>
            </a:r>
          </a:p>
          <a:p>
            <a:pPr lvl="4"/>
            <a:r>
              <a:rPr lang="en-US" altLang="it-IT" smtClean="0"/>
              <a:t>Ninth level</a:t>
            </a:r>
            <a:endParaRPr lang="it-IT" altLang="it-IT" smtClean="0"/>
          </a:p>
        </p:txBody>
      </p:sp>
      <p:sp>
        <p:nvSpPr>
          <p:cNvPr id="4" name="Date Placeholder 3"/>
          <p:cNvSpPr>
            <a:spLocks noGrp="1"/>
          </p:cNvSpPr>
          <p:nvPr>
            <p:ph type="dt" sz="half" idx="2"/>
          </p:nvPr>
        </p:nvSpPr>
        <p:spPr>
          <a:xfrm>
            <a:off x="6580188" y="141690"/>
            <a:ext cx="2133600" cy="273844"/>
          </a:xfrm>
          <a:prstGeom prst="rect">
            <a:avLst/>
          </a:prstGeom>
        </p:spPr>
        <p:txBody>
          <a:bodyPr vert="horz" wrap="square" lIns="68573" tIns="34285" rIns="68573" bIns="34285" numCol="1" anchor="ctr" anchorCtr="0" compatLnSpc="1">
            <a:prstTxWarp prst="textNoShape">
              <a:avLst/>
            </a:prstTxWarp>
          </a:bodyPr>
          <a:lstStyle>
            <a:lvl1pPr algn="r">
              <a:defRPr sz="800">
                <a:solidFill>
                  <a:srgbClr val="595959"/>
                </a:solidFill>
                <a:latin typeface="Century Gothic" charset="0"/>
                <a:ea typeface="ＭＳ Ｐゴシック" charset="-128"/>
              </a:defRPr>
            </a:lvl1pPr>
          </a:lstStyle>
          <a:p>
            <a:pPr fontAlgn="base">
              <a:spcBef>
                <a:spcPct val="0"/>
              </a:spcBef>
              <a:spcAft>
                <a:spcPct val="0"/>
              </a:spcAft>
              <a:defRPr/>
            </a:pPr>
            <a:fld id="{A4112BA2-8350-436E-B8DE-EB056E628269}" type="datetime1">
              <a:rPr lang="en-US" altLang="it-IT"/>
              <a:pPr fontAlgn="base">
                <a:spcBef>
                  <a:spcPct val="0"/>
                </a:spcBef>
                <a:spcAft>
                  <a:spcPct val="0"/>
                </a:spcAft>
                <a:defRPr/>
              </a:pPr>
              <a:t>11/8/2021</a:t>
            </a:fld>
            <a:endParaRPr lang="en-US" altLang="it-IT"/>
          </a:p>
        </p:txBody>
      </p:sp>
      <p:sp>
        <p:nvSpPr>
          <p:cNvPr id="5" name="Footer Placeholder 4"/>
          <p:cNvSpPr>
            <a:spLocks noGrp="1"/>
          </p:cNvSpPr>
          <p:nvPr>
            <p:ph type="ftr" sz="quarter" idx="3"/>
          </p:nvPr>
        </p:nvSpPr>
        <p:spPr>
          <a:xfrm>
            <a:off x="1120775" y="141690"/>
            <a:ext cx="2895600" cy="273844"/>
          </a:xfrm>
          <a:prstGeom prst="rect">
            <a:avLst/>
          </a:prstGeom>
        </p:spPr>
        <p:txBody>
          <a:bodyPr vert="horz" lIns="68573" tIns="34285" rIns="68573" bIns="34285" rtlCol="0" anchor="ctr"/>
          <a:lstStyle>
            <a:lvl1pPr algn="l" fontAlgn="auto">
              <a:spcBef>
                <a:spcPts val="0"/>
              </a:spcBef>
              <a:spcAft>
                <a:spcPts val="0"/>
              </a:spcAft>
              <a:defRPr sz="800">
                <a:solidFill>
                  <a:schemeClr val="tx1">
                    <a:lumMod val="65000"/>
                    <a:lumOff val="35000"/>
                  </a:schemeClr>
                </a:solidFill>
                <a:latin typeface="+mn-lt"/>
                <a:ea typeface="+mn-ea"/>
                <a:cs typeface="+mn-cs"/>
              </a:defRPr>
            </a:lvl1pPr>
          </a:lstStyle>
          <a:p>
            <a:pPr>
              <a:defRPr/>
            </a:pPr>
            <a:endParaRPr lang="en-US">
              <a:solidFill>
                <a:prstClr val="black">
                  <a:lumMod val="65000"/>
                  <a:lumOff val="35000"/>
                </a:prstClr>
              </a:solidFill>
            </a:endParaRPr>
          </a:p>
        </p:txBody>
      </p:sp>
      <p:sp>
        <p:nvSpPr>
          <p:cNvPr id="6" name="Slide Number Placeholder 5"/>
          <p:cNvSpPr>
            <a:spLocks noGrp="1"/>
          </p:cNvSpPr>
          <p:nvPr>
            <p:ph type="sldNum" sz="quarter" idx="4"/>
          </p:nvPr>
        </p:nvSpPr>
        <p:spPr>
          <a:xfrm>
            <a:off x="8789988" y="4926813"/>
            <a:ext cx="457200" cy="273844"/>
          </a:xfrm>
          <a:prstGeom prst="rect">
            <a:avLst/>
          </a:prstGeom>
        </p:spPr>
        <p:txBody>
          <a:bodyPr vert="horz" wrap="square" lIns="68573" tIns="34285" rIns="68573" bIns="34285" numCol="1" anchor="ctr" anchorCtr="0" compatLnSpc="1">
            <a:prstTxWarp prst="textNoShape">
              <a:avLst/>
            </a:prstTxWarp>
          </a:bodyPr>
          <a:lstStyle>
            <a:lvl1pPr algn="ctr">
              <a:defRPr sz="600">
                <a:solidFill>
                  <a:srgbClr val="595959"/>
                </a:solidFill>
                <a:latin typeface="Century Gothic" charset="0"/>
                <a:ea typeface="ＭＳ Ｐゴシック" charset="-128"/>
              </a:defRPr>
            </a:lvl1pPr>
          </a:lstStyle>
          <a:p>
            <a:pPr fontAlgn="base">
              <a:spcBef>
                <a:spcPct val="0"/>
              </a:spcBef>
              <a:spcAft>
                <a:spcPct val="0"/>
              </a:spcAft>
              <a:defRPr/>
            </a:pPr>
            <a:fld id="{5D6FEDBA-0F2E-444B-9636-F75EB8CF207C}" type="slidenum">
              <a:rPr lang="en-US" altLang="it-IT"/>
              <a:pPr fontAlgn="base">
                <a:spcBef>
                  <a:spcPct val="0"/>
                </a:spcBef>
                <a:spcAft>
                  <a:spcPct val="0"/>
                </a:spcAft>
                <a:defRPr/>
              </a:pPr>
              <a:t>‹N›</a:t>
            </a:fld>
            <a:endParaRPr lang="en-US" altLang="it-IT"/>
          </a:p>
        </p:txBody>
      </p:sp>
      <p:sp>
        <p:nvSpPr>
          <p:cNvPr id="7" name="Rectangle 6"/>
          <p:cNvSpPr/>
          <p:nvPr/>
        </p:nvSpPr>
        <p:spPr>
          <a:xfrm>
            <a:off x="914403" y="7"/>
            <a:ext cx="7999413" cy="136922"/>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3" tIns="34285" rIns="68573" bIns="34285" anchor="ctr"/>
          <a:lstStyle/>
          <a:p>
            <a:pPr algn="ctr">
              <a:defRPr/>
            </a:pPr>
            <a:endParaRPr>
              <a:solidFill>
                <a:prstClr val="white"/>
              </a:solidFill>
            </a:endParaRPr>
          </a:p>
        </p:txBody>
      </p:sp>
      <p:sp>
        <p:nvSpPr>
          <p:cNvPr id="8" name="Rectangle 7"/>
          <p:cNvSpPr/>
          <p:nvPr/>
        </p:nvSpPr>
        <p:spPr>
          <a:xfrm>
            <a:off x="914403" y="5006578"/>
            <a:ext cx="7999413" cy="136922"/>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3" tIns="34285" rIns="68573" bIns="34285" anchor="ctr"/>
          <a:lstStyle/>
          <a:p>
            <a:pPr algn="ctr">
              <a:defRPr/>
            </a:pPr>
            <a:endParaRPr>
              <a:solidFill>
                <a:prstClr val="white"/>
              </a:solidFill>
            </a:endParaRPr>
          </a:p>
        </p:txBody>
      </p:sp>
    </p:spTree>
    <p:extLst>
      <p:ext uri="{BB962C8B-B14F-4D97-AF65-F5344CB8AC3E}">
        <p14:creationId xmlns:p14="http://schemas.microsoft.com/office/powerpoint/2010/main" val="195066085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Lst>
  <p:txStyles>
    <p:titleStyle>
      <a:lvl1pPr algn="l" rtl="0" eaLnBrk="0" fontAlgn="base" hangingPunct="0">
        <a:spcBef>
          <a:spcPct val="0"/>
        </a:spcBef>
        <a:spcAft>
          <a:spcPct val="0"/>
        </a:spcAft>
        <a:defRPr sz="2700" kern="1200">
          <a:solidFill>
            <a:schemeClr val="bg1"/>
          </a:solidFill>
          <a:latin typeface="+mj-lt"/>
          <a:ea typeface="MS PGothic" pitchFamily="34" charset="-128"/>
          <a:cs typeface="ＭＳ Ｐゴシック" charset="-128"/>
        </a:defRPr>
      </a:lvl1pPr>
      <a:lvl2pPr algn="l" rtl="0" eaLnBrk="0" fontAlgn="base" hangingPunct="0">
        <a:spcBef>
          <a:spcPct val="0"/>
        </a:spcBef>
        <a:spcAft>
          <a:spcPct val="0"/>
        </a:spcAft>
        <a:defRPr sz="2700">
          <a:solidFill>
            <a:schemeClr val="bg1"/>
          </a:solidFill>
          <a:latin typeface="Century Gothic" charset="0"/>
          <a:ea typeface="MS PGothic" pitchFamily="34" charset="-128"/>
          <a:cs typeface="ＭＳ Ｐゴシック" charset="-128"/>
        </a:defRPr>
      </a:lvl2pPr>
      <a:lvl3pPr algn="l" rtl="0" eaLnBrk="0" fontAlgn="base" hangingPunct="0">
        <a:spcBef>
          <a:spcPct val="0"/>
        </a:spcBef>
        <a:spcAft>
          <a:spcPct val="0"/>
        </a:spcAft>
        <a:defRPr sz="2700">
          <a:solidFill>
            <a:schemeClr val="bg1"/>
          </a:solidFill>
          <a:latin typeface="Century Gothic" charset="0"/>
          <a:ea typeface="MS PGothic" pitchFamily="34" charset="-128"/>
          <a:cs typeface="ＭＳ Ｐゴシック" charset="-128"/>
        </a:defRPr>
      </a:lvl3pPr>
      <a:lvl4pPr algn="l" rtl="0" eaLnBrk="0" fontAlgn="base" hangingPunct="0">
        <a:spcBef>
          <a:spcPct val="0"/>
        </a:spcBef>
        <a:spcAft>
          <a:spcPct val="0"/>
        </a:spcAft>
        <a:defRPr sz="2700">
          <a:solidFill>
            <a:schemeClr val="bg1"/>
          </a:solidFill>
          <a:latin typeface="Century Gothic" charset="0"/>
          <a:ea typeface="MS PGothic" pitchFamily="34" charset="-128"/>
          <a:cs typeface="ＭＳ Ｐゴシック" charset="-128"/>
        </a:defRPr>
      </a:lvl4pPr>
      <a:lvl5pPr algn="l" rtl="0" eaLnBrk="0" fontAlgn="base" hangingPunct="0">
        <a:spcBef>
          <a:spcPct val="0"/>
        </a:spcBef>
        <a:spcAft>
          <a:spcPct val="0"/>
        </a:spcAft>
        <a:defRPr sz="2700">
          <a:solidFill>
            <a:schemeClr val="bg1"/>
          </a:solidFill>
          <a:latin typeface="Century Gothic" charset="0"/>
          <a:ea typeface="MS PGothic" pitchFamily="34" charset="-128"/>
          <a:cs typeface="ＭＳ Ｐゴシック" charset="-128"/>
        </a:defRPr>
      </a:lvl5pPr>
      <a:lvl6pPr marL="342858" algn="l" rtl="0" fontAlgn="base">
        <a:spcBef>
          <a:spcPct val="0"/>
        </a:spcBef>
        <a:spcAft>
          <a:spcPct val="0"/>
        </a:spcAft>
        <a:defRPr sz="2700">
          <a:solidFill>
            <a:schemeClr val="bg1"/>
          </a:solidFill>
          <a:latin typeface="Century Gothic" charset="0"/>
          <a:ea typeface="ＭＳ Ｐゴシック" charset="-128"/>
          <a:cs typeface="ＭＳ Ｐゴシック" charset="-128"/>
        </a:defRPr>
      </a:lvl6pPr>
      <a:lvl7pPr marL="685716" algn="l" rtl="0" fontAlgn="base">
        <a:spcBef>
          <a:spcPct val="0"/>
        </a:spcBef>
        <a:spcAft>
          <a:spcPct val="0"/>
        </a:spcAft>
        <a:defRPr sz="2700">
          <a:solidFill>
            <a:schemeClr val="bg1"/>
          </a:solidFill>
          <a:latin typeface="Century Gothic" charset="0"/>
          <a:ea typeface="ＭＳ Ｐゴシック" charset="-128"/>
          <a:cs typeface="ＭＳ Ｐゴシック" charset="-128"/>
        </a:defRPr>
      </a:lvl7pPr>
      <a:lvl8pPr marL="1028575" algn="l" rtl="0" fontAlgn="base">
        <a:spcBef>
          <a:spcPct val="0"/>
        </a:spcBef>
        <a:spcAft>
          <a:spcPct val="0"/>
        </a:spcAft>
        <a:defRPr sz="2700">
          <a:solidFill>
            <a:schemeClr val="bg1"/>
          </a:solidFill>
          <a:latin typeface="Century Gothic" charset="0"/>
          <a:ea typeface="ＭＳ Ｐゴシック" charset="-128"/>
          <a:cs typeface="ＭＳ Ｐゴシック" charset="-128"/>
        </a:defRPr>
      </a:lvl8pPr>
      <a:lvl9pPr marL="1371432" algn="l" rtl="0" fontAlgn="base">
        <a:spcBef>
          <a:spcPct val="0"/>
        </a:spcBef>
        <a:spcAft>
          <a:spcPct val="0"/>
        </a:spcAft>
        <a:defRPr sz="2700">
          <a:solidFill>
            <a:schemeClr val="bg1"/>
          </a:solidFill>
          <a:latin typeface="Century Gothic" charset="0"/>
          <a:ea typeface="ＭＳ Ｐゴシック" charset="-128"/>
          <a:cs typeface="ＭＳ Ｐゴシック" charset="-128"/>
        </a:defRPr>
      </a:lvl9pPr>
    </p:titleStyle>
    <p:bodyStyle>
      <a:lvl1pPr marL="257143" indent="-257143" algn="l" rtl="0" eaLnBrk="0" fontAlgn="base" hangingPunct="0">
        <a:spcBef>
          <a:spcPts val="1500"/>
        </a:spcBef>
        <a:spcAft>
          <a:spcPct val="0"/>
        </a:spcAft>
        <a:buClr>
          <a:schemeClr val="accent1"/>
        </a:buClr>
        <a:buFont typeface="Wingdings 2" pitchFamily="18" charset="2"/>
        <a:buChar char=""/>
        <a:defRPr sz="1500" kern="1200">
          <a:solidFill>
            <a:srgbClr val="595959"/>
          </a:solidFill>
          <a:latin typeface="+mn-lt"/>
          <a:ea typeface="MS PGothic" pitchFamily="34" charset="-128"/>
          <a:cs typeface="ＭＳ Ｐゴシック" charset="-128"/>
        </a:defRPr>
      </a:lvl1pPr>
      <a:lvl2pPr marL="514287" indent="-252383" algn="l" rtl="0" eaLnBrk="0" fontAlgn="base" hangingPunct="0">
        <a:spcBef>
          <a:spcPts val="450"/>
        </a:spcBef>
        <a:spcAft>
          <a:spcPct val="0"/>
        </a:spcAft>
        <a:buClr>
          <a:srgbClr val="254061"/>
        </a:buClr>
        <a:buFont typeface="Wingdings 2" pitchFamily="18" charset="2"/>
        <a:buChar char=""/>
        <a:defRPr kern="1200">
          <a:solidFill>
            <a:srgbClr val="595959"/>
          </a:solidFill>
          <a:latin typeface="+mn-lt"/>
          <a:ea typeface="MS PGothic" pitchFamily="34" charset="-128"/>
          <a:cs typeface="+mn-cs"/>
        </a:defRPr>
      </a:lvl2pPr>
      <a:lvl3pPr marL="776194" indent="-261906" algn="l" rtl="0" eaLnBrk="0" fontAlgn="base" hangingPunct="0">
        <a:spcBef>
          <a:spcPts val="450"/>
        </a:spcBef>
        <a:spcAft>
          <a:spcPct val="0"/>
        </a:spcAft>
        <a:buClr>
          <a:schemeClr val="accent1"/>
        </a:buClr>
        <a:buFont typeface="Wingdings 2" pitchFamily="18" charset="2"/>
        <a:buChar char=""/>
        <a:defRPr kern="1200">
          <a:solidFill>
            <a:srgbClr val="595959"/>
          </a:solidFill>
          <a:latin typeface="+mn-lt"/>
          <a:ea typeface="MS PGothic" pitchFamily="34" charset="-128"/>
          <a:cs typeface="+mn-cs"/>
        </a:defRPr>
      </a:lvl3pPr>
      <a:lvl4pPr marL="1028575" indent="-252383" algn="l" rtl="0" eaLnBrk="0" fontAlgn="base" hangingPunct="0">
        <a:spcBef>
          <a:spcPts val="450"/>
        </a:spcBef>
        <a:spcAft>
          <a:spcPct val="0"/>
        </a:spcAft>
        <a:buClr>
          <a:srgbClr val="254061"/>
        </a:buClr>
        <a:buFont typeface="Wingdings 2" pitchFamily="18" charset="2"/>
        <a:buChar char=""/>
        <a:defRPr kern="1200">
          <a:solidFill>
            <a:srgbClr val="595959"/>
          </a:solidFill>
          <a:latin typeface="+mn-lt"/>
          <a:ea typeface="MS PGothic" pitchFamily="34" charset="-128"/>
          <a:cs typeface="+mn-cs"/>
        </a:defRPr>
      </a:lvl4pPr>
      <a:lvl5pPr marL="1290480" indent="-261906" algn="l" rtl="0" eaLnBrk="0" fontAlgn="base" hangingPunct="0">
        <a:spcBef>
          <a:spcPts val="450"/>
        </a:spcBef>
        <a:spcAft>
          <a:spcPct val="0"/>
        </a:spcAft>
        <a:buClr>
          <a:schemeClr val="accent1"/>
        </a:buClr>
        <a:buFont typeface="Wingdings 2" pitchFamily="18" charset="2"/>
        <a:buChar char=""/>
        <a:defRPr kern="1200">
          <a:solidFill>
            <a:srgbClr val="595959"/>
          </a:solidFill>
          <a:latin typeface="+mn-lt"/>
          <a:ea typeface="MS PGothic" pitchFamily="34" charset="-128"/>
          <a:cs typeface="+mn-cs"/>
        </a:defRPr>
      </a:lvl5pPr>
      <a:lvl6pPr marL="1541671" indent="-258334" algn="l" defTabSz="685716" rtl="0" eaLnBrk="1" latinLnBrk="0" hangingPunct="1">
        <a:spcBef>
          <a:spcPct val="20000"/>
        </a:spcBef>
        <a:buClr>
          <a:schemeClr val="accent1">
            <a:lumMod val="50000"/>
          </a:schemeClr>
        </a:buClr>
        <a:buFont typeface="Wingdings 2" pitchFamily="18" charset="2"/>
        <a:buChar char=""/>
        <a:defRPr lang="en-US" sz="1400" kern="1200" dirty="0" smtClean="0">
          <a:solidFill>
            <a:schemeClr val="tx1">
              <a:lumMod val="65000"/>
              <a:lumOff val="35000"/>
            </a:schemeClr>
          </a:solidFill>
          <a:latin typeface="+mn-lt"/>
          <a:ea typeface="+mn-ea"/>
          <a:cs typeface="+mn-cs"/>
        </a:defRPr>
      </a:lvl6pPr>
      <a:lvl7pPr marL="1798815" indent="-258334" algn="l" defTabSz="685716" rtl="0" eaLnBrk="1" latinLnBrk="0" hangingPunct="1">
        <a:spcBef>
          <a:spcPct val="20000"/>
        </a:spcBef>
        <a:buClr>
          <a:schemeClr val="accent1"/>
        </a:buClr>
        <a:buFont typeface="Wingdings 2" pitchFamily="18" charset="2"/>
        <a:buChar char=""/>
        <a:defRPr lang="en-US" sz="1400" kern="1200" dirty="0" smtClean="0">
          <a:solidFill>
            <a:schemeClr val="tx1">
              <a:lumMod val="65000"/>
              <a:lumOff val="35000"/>
            </a:schemeClr>
          </a:solidFill>
          <a:latin typeface="+mn-lt"/>
          <a:ea typeface="+mn-ea"/>
          <a:cs typeface="+mn-cs"/>
        </a:defRPr>
      </a:lvl7pPr>
      <a:lvl8pPr marL="2057148" indent="-258334" algn="l" defTabSz="685716" rtl="0" eaLnBrk="1" latinLnBrk="0" hangingPunct="1">
        <a:spcBef>
          <a:spcPct val="20000"/>
        </a:spcBef>
        <a:buClr>
          <a:schemeClr val="accent1">
            <a:lumMod val="50000"/>
          </a:schemeClr>
        </a:buClr>
        <a:buFont typeface="Wingdings 2" pitchFamily="18" charset="2"/>
        <a:buChar char=""/>
        <a:defRPr lang="en-US" sz="1400" kern="1200" dirty="0" smtClean="0">
          <a:solidFill>
            <a:schemeClr val="tx1">
              <a:lumMod val="65000"/>
              <a:lumOff val="35000"/>
            </a:schemeClr>
          </a:solidFill>
          <a:latin typeface="+mn-lt"/>
          <a:ea typeface="+mn-ea"/>
          <a:cs typeface="+mn-cs"/>
        </a:defRPr>
      </a:lvl8pPr>
      <a:lvl9pPr marL="2315482" indent="-258334" algn="l" defTabSz="685716" rtl="0" eaLnBrk="1" latinLnBrk="0" hangingPunct="1">
        <a:spcBef>
          <a:spcPct val="20000"/>
        </a:spcBef>
        <a:buClr>
          <a:schemeClr val="accent1"/>
        </a:buClr>
        <a:buFont typeface="Wingdings 2" pitchFamily="18" charset="2"/>
        <a:buChar char=""/>
        <a:defRPr lang="en-US" sz="1400" kern="1200" dirty="0">
          <a:solidFill>
            <a:schemeClr val="tx1">
              <a:lumMod val="65000"/>
              <a:lumOff val="35000"/>
            </a:schemeClr>
          </a:solidFill>
          <a:latin typeface="+mn-lt"/>
          <a:ea typeface="+mn-ea"/>
          <a:cs typeface="+mn-cs"/>
        </a:defRPr>
      </a:lvl9pPr>
    </p:bodyStyle>
    <p:otherStyle>
      <a:defPPr>
        <a:defRPr/>
      </a:defPPr>
      <a:lvl1pPr marL="0" algn="l" defTabSz="685716" rtl="0" eaLnBrk="1" latinLnBrk="0" hangingPunct="1">
        <a:defRPr sz="1400" kern="1200">
          <a:solidFill>
            <a:schemeClr val="tx1"/>
          </a:solidFill>
          <a:latin typeface="+mn-lt"/>
          <a:ea typeface="+mn-ea"/>
          <a:cs typeface="+mn-cs"/>
        </a:defRPr>
      </a:lvl1pPr>
      <a:lvl2pPr marL="342858" algn="l" defTabSz="685716" rtl="0" eaLnBrk="1" latinLnBrk="0" hangingPunct="1">
        <a:defRPr sz="1400" kern="1200">
          <a:solidFill>
            <a:schemeClr val="tx1"/>
          </a:solidFill>
          <a:latin typeface="+mn-lt"/>
          <a:ea typeface="+mn-ea"/>
          <a:cs typeface="+mn-cs"/>
        </a:defRPr>
      </a:lvl2pPr>
      <a:lvl3pPr marL="685716" algn="l" defTabSz="685716" rtl="0" eaLnBrk="1" latinLnBrk="0" hangingPunct="1">
        <a:defRPr sz="1400" kern="1200">
          <a:solidFill>
            <a:schemeClr val="tx1"/>
          </a:solidFill>
          <a:latin typeface="+mn-lt"/>
          <a:ea typeface="+mn-ea"/>
          <a:cs typeface="+mn-cs"/>
        </a:defRPr>
      </a:lvl3pPr>
      <a:lvl4pPr marL="1028575" algn="l" defTabSz="685716" rtl="0" eaLnBrk="1" latinLnBrk="0" hangingPunct="1">
        <a:defRPr sz="1400" kern="1200">
          <a:solidFill>
            <a:schemeClr val="tx1"/>
          </a:solidFill>
          <a:latin typeface="+mn-lt"/>
          <a:ea typeface="+mn-ea"/>
          <a:cs typeface="+mn-cs"/>
        </a:defRPr>
      </a:lvl4pPr>
      <a:lvl5pPr marL="1371432" algn="l" defTabSz="685716" rtl="0" eaLnBrk="1" latinLnBrk="0" hangingPunct="1">
        <a:defRPr sz="1400" kern="1200">
          <a:solidFill>
            <a:schemeClr val="tx1"/>
          </a:solidFill>
          <a:latin typeface="+mn-lt"/>
          <a:ea typeface="+mn-ea"/>
          <a:cs typeface="+mn-cs"/>
        </a:defRPr>
      </a:lvl5pPr>
      <a:lvl6pPr marL="1714290" algn="l" defTabSz="685716" rtl="0" eaLnBrk="1" latinLnBrk="0" hangingPunct="1">
        <a:defRPr sz="1400" kern="1200">
          <a:solidFill>
            <a:schemeClr val="tx1"/>
          </a:solidFill>
          <a:latin typeface="+mn-lt"/>
          <a:ea typeface="+mn-ea"/>
          <a:cs typeface="+mn-cs"/>
        </a:defRPr>
      </a:lvl6pPr>
      <a:lvl7pPr marL="2057148" algn="l" defTabSz="685716" rtl="0" eaLnBrk="1" latinLnBrk="0" hangingPunct="1">
        <a:defRPr sz="1400" kern="1200">
          <a:solidFill>
            <a:schemeClr val="tx1"/>
          </a:solidFill>
          <a:latin typeface="+mn-lt"/>
          <a:ea typeface="+mn-ea"/>
          <a:cs typeface="+mn-cs"/>
        </a:defRPr>
      </a:lvl7pPr>
      <a:lvl8pPr marL="2400006" algn="l" defTabSz="685716" rtl="0" eaLnBrk="1" latinLnBrk="0" hangingPunct="1">
        <a:defRPr sz="1400" kern="1200">
          <a:solidFill>
            <a:schemeClr val="tx1"/>
          </a:solidFill>
          <a:latin typeface="+mn-lt"/>
          <a:ea typeface="+mn-ea"/>
          <a:cs typeface="+mn-cs"/>
        </a:defRPr>
      </a:lvl8pPr>
      <a:lvl9pPr marL="2742865" algn="l" defTabSz="685716"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alpha val="40000"/>
          </a:schemeClr>
        </a:soli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132609" y="221895"/>
            <a:ext cx="5715000" cy="682120"/>
          </a:xfrm>
          <a:prstGeom prst="rect">
            <a:avLst/>
          </a:prstGeom>
        </p:spPr>
        <p:txBody>
          <a:bodyPr vert="horz" lIns="68573" tIns="34285" rIns="68573" bIns="34285" rtlCol="0" anchor="ctr">
            <a:normAutofit/>
          </a:bodyPr>
          <a:lstStyle/>
          <a:p>
            <a:r>
              <a:rPr lang="es-ES" dirty="0" smtClean="0"/>
              <a:t>Ingrese el título</a:t>
            </a:r>
            <a:endParaRPr lang="es-AR" dirty="0"/>
          </a:p>
        </p:txBody>
      </p:sp>
      <p:sp>
        <p:nvSpPr>
          <p:cNvPr id="3" name="Marcador de texto 2"/>
          <p:cNvSpPr>
            <a:spLocks noGrp="1"/>
          </p:cNvSpPr>
          <p:nvPr>
            <p:ph type="body" idx="1"/>
          </p:nvPr>
        </p:nvSpPr>
        <p:spPr>
          <a:xfrm>
            <a:off x="665019" y="1182189"/>
            <a:ext cx="7117773" cy="3130045"/>
          </a:xfrm>
          <a:prstGeom prst="rect">
            <a:avLst/>
          </a:prstGeom>
        </p:spPr>
        <p:txBody>
          <a:bodyPr vert="horz" lIns="68573" tIns="34285" rIns="68573" bIns="3428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Tree>
    <p:extLst>
      <p:ext uri="{BB962C8B-B14F-4D97-AF65-F5344CB8AC3E}">
        <p14:creationId xmlns:p14="http://schemas.microsoft.com/office/powerpoint/2010/main" val="268705183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Lst>
  <p:transition spd="slow">
    <p:wipe/>
  </p:transition>
  <p:timing>
    <p:tnLst>
      <p:par>
        <p:cTn id="1" dur="indefinite" restart="never" nodeType="tmRoot"/>
      </p:par>
    </p:tnLst>
  </p:timing>
  <p:txStyles>
    <p:titleStyle>
      <a:lvl1pPr algn="l" defTabSz="685716" rtl="0" eaLnBrk="1" latinLnBrk="0" hangingPunct="1">
        <a:lnSpc>
          <a:spcPct val="90000"/>
        </a:lnSpc>
        <a:spcBef>
          <a:spcPct val="0"/>
        </a:spcBef>
        <a:buNone/>
        <a:defRPr sz="3000" b="1" kern="1200" baseline="0">
          <a:solidFill>
            <a:schemeClr val="tx1">
              <a:lumMod val="75000"/>
              <a:lumOff val="25000"/>
            </a:schemeClr>
          </a:solidFill>
          <a:latin typeface="Century Gothic" panose="020B0502020202020204" pitchFamily="34" charset="0"/>
          <a:ea typeface="+mj-ea"/>
          <a:cs typeface="+mj-cs"/>
        </a:defRPr>
      </a:lvl1pPr>
    </p:titleStyle>
    <p:bodyStyle>
      <a:lvl1pPr marL="171429" indent="-171429" algn="l" defTabSz="685716" rtl="0" eaLnBrk="1" latinLnBrk="0" hangingPunct="1">
        <a:lnSpc>
          <a:spcPct val="90000"/>
        </a:lnSpc>
        <a:spcBef>
          <a:spcPts val="750"/>
        </a:spcBef>
        <a:buFont typeface="Arial" panose="020B0604020202020204" pitchFamily="34" charset="0"/>
        <a:buChar char="•"/>
        <a:defRPr sz="2100" kern="1200">
          <a:solidFill>
            <a:schemeClr val="tx1">
              <a:lumMod val="75000"/>
              <a:lumOff val="25000"/>
            </a:schemeClr>
          </a:solidFill>
          <a:latin typeface="Century Gothic" panose="020B0502020202020204" pitchFamily="34" charset="0"/>
          <a:ea typeface="+mn-ea"/>
          <a:cs typeface="+mn-cs"/>
        </a:defRPr>
      </a:lvl1pPr>
      <a:lvl2pPr marL="514287" indent="-171429" algn="l" defTabSz="685716" rtl="0" eaLnBrk="1" latinLnBrk="0" hangingPunct="1">
        <a:lnSpc>
          <a:spcPct val="90000"/>
        </a:lnSpc>
        <a:spcBef>
          <a:spcPts val="375"/>
        </a:spcBef>
        <a:buFont typeface="Arial" panose="020B0604020202020204" pitchFamily="34" charset="0"/>
        <a:buChar char="•"/>
        <a:defRPr sz="1800" kern="1200">
          <a:solidFill>
            <a:schemeClr val="tx1">
              <a:lumMod val="75000"/>
              <a:lumOff val="25000"/>
            </a:schemeClr>
          </a:solidFill>
          <a:latin typeface="Century Gothic" panose="020B0502020202020204" pitchFamily="34" charset="0"/>
          <a:ea typeface="+mn-ea"/>
          <a:cs typeface="+mn-cs"/>
        </a:defRPr>
      </a:lvl2pPr>
      <a:lvl3pPr marL="857145" indent="-171429" algn="l" defTabSz="685716" rtl="0" eaLnBrk="1" latinLnBrk="0" hangingPunct="1">
        <a:lnSpc>
          <a:spcPct val="90000"/>
        </a:lnSpc>
        <a:spcBef>
          <a:spcPts val="375"/>
        </a:spcBef>
        <a:buFont typeface="Arial" panose="020B0604020202020204" pitchFamily="34" charset="0"/>
        <a:buChar char="•"/>
        <a:defRPr sz="1500" kern="1200">
          <a:solidFill>
            <a:schemeClr val="tx1">
              <a:lumMod val="75000"/>
              <a:lumOff val="25000"/>
            </a:schemeClr>
          </a:solidFill>
          <a:latin typeface="Century Gothic" panose="020B0502020202020204" pitchFamily="34" charset="0"/>
          <a:ea typeface="+mn-ea"/>
          <a:cs typeface="+mn-cs"/>
        </a:defRPr>
      </a:lvl3pPr>
      <a:lvl4pPr marL="1200003" indent="-171429" algn="l" defTabSz="685716" rtl="0" eaLnBrk="1" latinLnBrk="0" hangingPunct="1">
        <a:lnSpc>
          <a:spcPct val="90000"/>
        </a:lnSpc>
        <a:spcBef>
          <a:spcPts val="375"/>
        </a:spcBef>
        <a:buFont typeface="Arial" panose="020B0604020202020204" pitchFamily="34" charset="0"/>
        <a:buChar char="•"/>
        <a:defRPr sz="1400" kern="1200">
          <a:solidFill>
            <a:schemeClr val="tx1">
              <a:lumMod val="75000"/>
              <a:lumOff val="25000"/>
            </a:schemeClr>
          </a:solidFill>
          <a:latin typeface="Century Gothic" panose="020B0502020202020204" pitchFamily="34" charset="0"/>
          <a:ea typeface="+mn-ea"/>
          <a:cs typeface="+mn-cs"/>
        </a:defRPr>
      </a:lvl4pPr>
      <a:lvl5pPr marL="1542862" indent="-171429" algn="l" defTabSz="685716" rtl="0" eaLnBrk="1" latinLnBrk="0" hangingPunct="1">
        <a:lnSpc>
          <a:spcPct val="90000"/>
        </a:lnSpc>
        <a:spcBef>
          <a:spcPts val="375"/>
        </a:spcBef>
        <a:buFont typeface="Arial" panose="020B0604020202020204" pitchFamily="34" charset="0"/>
        <a:buChar char="•"/>
        <a:defRPr sz="1400" kern="1200">
          <a:solidFill>
            <a:schemeClr val="tx1">
              <a:lumMod val="75000"/>
              <a:lumOff val="25000"/>
            </a:schemeClr>
          </a:solidFill>
          <a:latin typeface="Century Gothic" panose="020B0502020202020204" pitchFamily="34" charset="0"/>
          <a:ea typeface="+mn-ea"/>
          <a:cs typeface="+mn-cs"/>
        </a:defRPr>
      </a:lvl5pPr>
      <a:lvl6pPr marL="1885719" indent="-171429" algn="l" defTabSz="68571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578" indent="-171429" algn="l" defTabSz="68571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436" indent="-171429" algn="l" defTabSz="68571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293" indent="-171429" algn="l" defTabSz="68571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s-AR"/>
      </a:defPPr>
      <a:lvl1pPr marL="0" algn="l" defTabSz="685716" rtl="0" eaLnBrk="1" latinLnBrk="0" hangingPunct="1">
        <a:defRPr sz="1400" kern="1200">
          <a:solidFill>
            <a:schemeClr val="tx1"/>
          </a:solidFill>
          <a:latin typeface="+mn-lt"/>
          <a:ea typeface="+mn-ea"/>
          <a:cs typeface="+mn-cs"/>
        </a:defRPr>
      </a:lvl1pPr>
      <a:lvl2pPr marL="342858" algn="l" defTabSz="685716" rtl="0" eaLnBrk="1" latinLnBrk="0" hangingPunct="1">
        <a:defRPr sz="1400" kern="1200">
          <a:solidFill>
            <a:schemeClr val="tx1"/>
          </a:solidFill>
          <a:latin typeface="+mn-lt"/>
          <a:ea typeface="+mn-ea"/>
          <a:cs typeface="+mn-cs"/>
        </a:defRPr>
      </a:lvl2pPr>
      <a:lvl3pPr marL="685716" algn="l" defTabSz="685716" rtl="0" eaLnBrk="1" latinLnBrk="0" hangingPunct="1">
        <a:defRPr sz="1400" kern="1200">
          <a:solidFill>
            <a:schemeClr val="tx1"/>
          </a:solidFill>
          <a:latin typeface="+mn-lt"/>
          <a:ea typeface="+mn-ea"/>
          <a:cs typeface="+mn-cs"/>
        </a:defRPr>
      </a:lvl3pPr>
      <a:lvl4pPr marL="1028575" algn="l" defTabSz="685716" rtl="0" eaLnBrk="1" latinLnBrk="0" hangingPunct="1">
        <a:defRPr sz="1400" kern="1200">
          <a:solidFill>
            <a:schemeClr val="tx1"/>
          </a:solidFill>
          <a:latin typeface="+mn-lt"/>
          <a:ea typeface="+mn-ea"/>
          <a:cs typeface="+mn-cs"/>
        </a:defRPr>
      </a:lvl4pPr>
      <a:lvl5pPr marL="1371432" algn="l" defTabSz="685716" rtl="0" eaLnBrk="1" latinLnBrk="0" hangingPunct="1">
        <a:defRPr sz="1400" kern="1200">
          <a:solidFill>
            <a:schemeClr val="tx1"/>
          </a:solidFill>
          <a:latin typeface="+mn-lt"/>
          <a:ea typeface="+mn-ea"/>
          <a:cs typeface="+mn-cs"/>
        </a:defRPr>
      </a:lvl5pPr>
      <a:lvl6pPr marL="1714290" algn="l" defTabSz="685716" rtl="0" eaLnBrk="1" latinLnBrk="0" hangingPunct="1">
        <a:defRPr sz="1400" kern="1200">
          <a:solidFill>
            <a:schemeClr val="tx1"/>
          </a:solidFill>
          <a:latin typeface="+mn-lt"/>
          <a:ea typeface="+mn-ea"/>
          <a:cs typeface="+mn-cs"/>
        </a:defRPr>
      </a:lvl6pPr>
      <a:lvl7pPr marL="2057148" algn="l" defTabSz="685716" rtl="0" eaLnBrk="1" latinLnBrk="0" hangingPunct="1">
        <a:defRPr sz="1400" kern="1200">
          <a:solidFill>
            <a:schemeClr val="tx1"/>
          </a:solidFill>
          <a:latin typeface="+mn-lt"/>
          <a:ea typeface="+mn-ea"/>
          <a:cs typeface="+mn-cs"/>
        </a:defRPr>
      </a:lvl7pPr>
      <a:lvl8pPr marL="2400006" algn="l" defTabSz="685716" rtl="0" eaLnBrk="1" latinLnBrk="0" hangingPunct="1">
        <a:defRPr sz="1400" kern="1200">
          <a:solidFill>
            <a:schemeClr val="tx1"/>
          </a:solidFill>
          <a:latin typeface="+mn-lt"/>
          <a:ea typeface="+mn-ea"/>
          <a:cs typeface="+mn-cs"/>
        </a:defRPr>
      </a:lvl8pPr>
      <a:lvl9pPr marL="2742865" algn="l" defTabSz="685716"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4303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Imagen 51" descr="Logotipo, nombre de la empresa&#10;&#10;Descripción generada automáticamente"/>
          <p:cNvPicPr/>
          <p:nvPr/>
        </p:nvPicPr>
        <p:blipFill rotWithShape="1">
          <a:blip r:embed="rId4"/>
          <a:srcRect t="49603" r="1465"/>
          <a:stretch/>
        </p:blipFill>
        <p:spPr bwMode="auto">
          <a:xfrm>
            <a:off x="5871517" y="-8073"/>
            <a:ext cx="2207114" cy="549872"/>
          </a:xfrm>
          <a:prstGeom prst="rect">
            <a:avLst/>
          </a:prstGeom>
          <a:ln>
            <a:noFill/>
          </a:ln>
          <a:extLst>
            <a:ext uri="{53640926-AAD7-44D8-BBD7-CCE9431645EC}">
              <a14:shadowObscured xmlns:a14="http://schemas.microsoft.com/office/drawing/2010/main"/>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 y="4303060"/>
            <a:ext cx="6397052" cy="854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0982" y="4319876"/>
            <a:ext cx="6397044" cy="854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9816" y="52968"/>
            <a:ext cx="1888310" cy="477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ttangolo 1"/>
          <p:cNvSpPr>
            <a:spLocks noChangeArrowheads="1"/>
          </p:cNvSpPr>
          <p:nvPr/>
        </p:nvSpPr>
        <p:spPr bwMode="auto">
          <a:xfrm>
            <a:off x="5796045" y="4280509"/>
            <a:ext cx="3347955" cy="900000"/>
          </a:xfrm>
          <a:prstGeom prst="rect">
            <a:avLst/>
          </a:prstGeom>
          <a:solidFill>
            <a:schemeClr val="tx1"/>
          </a:solidFill>
          <a:ln w="9525">
            <a:solidFill>
              <a:schemeClr val="tx1"/>
            </a:solidFill>
            <a:miter lim="800000"/>
            <a:headEnd/>
            <a:tailEnd/>
          </a:ln>
        </p:spPr>
        <p:txBody>
          <a:bodyPr wrap="square" lIns="68573" tIns="34285" rIns="68573" bIns="34285" anchor="ctr" anchorCtr="0">
            <a:spAutoFit/>
          </a:bodyPr>
          <a:lstStyle>
            <a:lvl1pPr marL="361950" eaLnBrk="0" hangingPunct="0">
              <a:spcBef>
                <a:spcPts val="2000"/>
              </a:spcBef>
              <a:buClr>
                <a:schemeClr val="accent1"/>
              </a:buClr>
              <a:buFont typeface="Wingdings 2" pitchFamily="18" charset="2"/>
              <a:buChar char=""/>
              <a:defRPr sz="2000">
                <a:solidFill>
                  <a:srgbClr val="595959"/>
                </a:solidFill>
                <a:latin typeface="Century Gothic" pitchFamily="34" charset="0"/>
                <a:ea typeface="ＭＳ Ｐゴシック" pitchFamily="34" charset="-128"/>
              </a:defRPr>
            </a:lvl1pPr>
            <a:lvl2pPr marL="742950" indent="-285750" eaLnBrk="0" hangingPunct="0">
              <a:spcBef>
                <a:spcPts val="600"/>
              </a:spcBef>
              <a:buClr>
                <a:srgbClr val="254061"/>
              </a:buClr>
              <a:buFont typeface="Wingdings 2" pitchFamily="18" charset="2"/>
              <a:buChar char=""/>
              <a:defRPr>
                <a:solidFill>
                  <a:srgbClr val="595959"/>
                </a:solidFill>
                <a:latin typeface="Century Gothic" pitchFamily="34" charset="0"/>
                <a:ea typeface="ＭＳ Ｐゴシック" pitchFamily="34" charset="-128"/>
              </a:defRPr>
            </a:lvl2pPr>
            <a:lvl3pPr marL="1143000" indent="-228600" eaLnBrk="0" hangingPunct="0">
              <a:spcBef>
                <a:spcPts val="600"/>
              </a:spcBef>
              <a:buClr>
                <a:schemeClr val="accent1"/>
              </a:buClr>
              <a:buFont typeface="Wingdings 2" pitchFamily="18" charset="2"/>
              <a:buChar char=""/>
              <a:defRPr>
                <a:solidFill>
                  <a:srgbClr val="595959"/>
                </a:solidFill>
                <a:latin typeface="Century Gothic" pitchFamily="34" charset="0"/>
                <a:ea typeface="ＭＳ Ｐゴシック" pitchFamily="34" charset="-128"/>
              </a:defRPr>
            </a:lvl3pPr>
            <a:lvl4pPr marL="1600200" indent="-228600" eaLnBrk="0" hangingPunct="0">
              <a:spcBef>
                <a:spcPts val="600"/>
              </a:spcBef>
              <a:buClr>
                <a:srgbClr val="254061"/>
              </a:buClr>
              <a:buFont typeface="Wingdings 2" pitchFamily="18" charset="2"/>
              <a:buChar char=""/>
              <a:defRPr>
                <a:solidFill>
                  <a:srgbClr val="595959"/>
                </a:solidFill>
                <a:latin typeface="Century Gothic" pitchFamily="34" charset="0"/>
                <a:ea typeface="ＭＳ Ｐゴシック" pitchFamily="34" charset="-128"/>
              </a:defRPr>
            </a:lvl4pPr>
            <a:lvl5pPr marL="2057400" indent="-228600" eaLnBrk="0" hangingPunct="0">
              <a:spcBef>
                <a:spcPts val="600"/>
              </a:spcBef>
              <a:buClr>
                <a:schemeClr val="accent1"/>
              </a:buClr>
              <a:buFont typeface="Wingdings 2" pitchFamily="18" charset="2"/>
              <a:buChar char=""/>
              <a:defRPr>
                <a:solidFill>
                  <a:srgbClr val="595959"/>
                </a:solidFill>
                <a:latin typeface="Century Gothic" pitchFamily="34" charset="0"/>
                <a:ea typeface="ＭＳ Ｐゴシック" pitchFamily="34" charset="-128"/>
              </a:defRPr>
            </a:lvl5pPr>
            <a:lvl6pPr marL="25146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6pPr>
            <a:lvl7pPr marL="29718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7pPr>
            <a:lvl8pPr marL="34290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8pPr>
            <a:lvl9pPr marL="38862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9pPr>
          </a:lstStyle>
          <a:p>
            <a:pPr marL="134984" algn="r" eaLnBrk="1" hangingPunct="1">
              <a:spcBef>
                <a:spcPct val="0"/>
              </a:spcBef>
              <a:buClrTx/>
              <a:buNone/>
            </a:pPr>
            <a:r>
              <a:rPr lang="es-ES" altLang="it-IT" sz="1800" b="1" i="1" dirty="0" smtClean="0">
                <a:solidFill>
                  <a:schemeClr val="bg1"/>
                </a:solidFill>
                <a:latin typeface="Calibri" pitchFamily="34" charset="0"/>
              </a:rPr>
              <a:t>Giuseppe Pignatone</a:t>
            </a:r>
          </a:p>
          <a:p>
            <a:pPr marL="134984" algn="r" eaLnBrk="1" hangingPunct="1">
              <a:spcBef>
                <a:spcPct val="0"/>
              </a:spcBef>
              <a:buClrTx/>
              <a:buNone/>
            </a:pPr>
            <a:r>
              <a:rPr lang="es-ES" altLang="it-IT" sz="1100" b="1" i="1" dirty="0" smtClean="0">
                <a:solidFill>
                  <a:schemeClr val="bg1"/>
                </a:solidFill>
                <a:latin typeface="Calibri" pitchFamily="34" charset="0"/>
              </a:rPr>
              <a:t>Presidente Tribunale dello Stato Città del Vaticano</a:t>
            </a:r>
            <a:endParaRPr lang="it-IT" altLang="it-IT" sz="1100" i="1" dirty="0">
              <a:solidFill>
                <a:schemeClr val="bg1"/>
              </a:solidFill>
              <a:latin typeface="Calibri" pitchFamily="34" charset="0"/>
            </a:endParaRPr>
          </a:p>
        </p:txBody>
      </p:sp>
      <p:sp>
        <p:nvSpPr>
          <p:cNvPr id="5" name="Rettangolo 1"/>
          <p:cNvSpPr>
            <a:spLocks noChangeArrowheads="1"/>
          </p:cNvSpPr>
          <p:nvPr/>
        </p:nvSpPr>
        <p:spPr bwMode="auto">
          <a:xfrm>
            <a:off x="1376" y="4283014"/>
            <a:ext cx="5948128" cy="900000"/>
          </a:xfrm>
          <a:prstGeom prst="rect">
            <a:avLst/>
          </a:prstGeom>
          <a:solidFill>
            <a:schemeClr val="tx1"/>
          </a:solidFill>
          <a:ln w="9525">
            <a:solidFill>
              <a:schemeClr val="tx1"/>
            </a:solidFill>
            <a:miter lim="800000"/>
            <a:headEnd/>
            <a:tailEnd/>
          </a:ln>
        </p:spPr>
        <p:txBody>
          <a:bodyPr wrap="square" lIns="68573" tIns="34285" rIns="68573" bIns="34285" anchor="ctr" anchorCtr="0">
            <a:spAutoFit/>
          </a:bodyPr>
          <a:lstStyle>
            <a:lvl1pPr marL="361950" eaLnBrk="0" hangingPunct="0">
              <a:spcBef>
                <a:spcPts val="2000"/>
              </a:spcBef>
              <a:buClr>
                <a:schemeClr val="accent1"/>
              </a:buClr>
              <a:buFont typeface="Wingdings 2" pitchFamily="18" charset="2"/>
              <a:buChar char=""/>
              <a:defRPr sz="2000">
                <a:solidFill>
                  <a:srgbClr val="595959"/>
                </a:solidFill>
                <a:latin typeface="Century Gothic" pitchFamily="34" charset="0"/>
                <a:ea typeface="ＭＳ Ｐゴシック" pitchFamily="34" charset="-128"/>
              </a:defRPr>
            </a:lvl1pPr>
            <a:lvl2pPr marL="742950" indent="-285750" eaLnBrk="0" hangingPunct="0">
              <a:spcBef>
                <a:spcPts val="600"/>
              </a:spcBef>
              <a:buClr>
                <a:srgbClr val="254061"/>
              </a:buClr>
              <a:buFont typeface="Wingdings 2" pitchFamily="18" charset="2"/>
              <a:buChar char=""/>
              <a:defRPr>
                <a:solidFill>
                  <a:srgbClr val="595959"/>
                </a:solidFill>
                <a:latin typeface="Century Gothic" pitchFamily="34" charset="0"/>
                <a:ea typeface="ＭＳ Ｐゴシック" pitchFamily="34" charset="-128"/>
              </a:defRPr>
            </a:lvl2pPr>
            <a:lvl3pPr marL="1143000" indent="-228600" eaLnBrk="0" hangingPunct="0">
              <a:spcBef>
                <a:spcPts val="600"/>
              </a:spcBef>
              <a:buClr>
                <a:schemeClr val="accent1"/>
              </a:buClr>
              <a:buFont typeface="Wingdings 2" pitchFamily="18" charset="2"/>
              <a:buChar char=""/>
              <a:defRPr>
                <a:solidFill>
                  <a:srgbClr val="595959"/>
                </a:solidFill>
                <a:latin typeface="Century Gothic" pitchFamily="34" charset="0"/>
                <a:ea typeface="ＭＳ Ｐゴシック" pitchFamily="34" charset="-128"/>
              </a:defRPr>
            </a:lvl3pPr>
            <a:lvl4pPr marL="1600200" indent="-228600" eaLnBrk="0" hangingPunct="0">
              <a:spcBef>
                <a:spcPts val="600"/>
              </a:spcBef>
              <a:buClr>
                <a:srgbClr val="254061"/>
              </a:buClr>
              <a:buFont typeface="Wingdings 2" pitchFamily="18" charset="2"/>
              <a:buChar char=""/>
              <a:defRPr>
                <a:solidFill>
                  <a:srgbClr val="595959"/>
                </a:solidFill>
                <a:latin typeface="Century Gothic" pitchFamily="34" charset="0"/>
                <a:ea typeface="ＭＳ Ｐゴシック" pitchFamily="34" charset="-128"/>
              </a:defRPr>
            </a:lvl4pPr>
            <a:lvl5pPr marL="2057400" indent="-228600" eaLnBrk="0" hangingPunct="0">
              <a:spcBef>
                <a:spcPts val="600"/>
              </a:spcBef>
              <a:buClr>
                <a:schemeClr val="accent1"/>
              </a:buClr>
              <a:buFont typeface="Wingdings 2" pitchFamily="18" charset="2"/>
              <a:buChar char=""/>
              <a:defRPr>
                <a:solidFill>
                  <a:srgbClr val="595959"/>
                </a:solidFill>
                <a:latin typeface="Century Gothic" pitchFamily="34" charset="0"/>
                <a:ea typeface="ＭＳ Ｐゴシック" pitchFamily="34" charset="-128"/>
              </a:defRPr>
            </a:lvl5pPr>
            <a:lvl6pPr marL="25146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6pPr>
            <a:lvl7pPr marL="29718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7pPr>
            <a:lvl8pPr marL="34290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8pPr>
            <a:lvl9pPr marL="3886200" indent="-228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9pPr>
          </a:lstStyle>
          <a:p>
            <a:pPr marL="134984" eaLnBrk="1" hangingPunct="1">
              <a:lnSpc>
                <a:spcPts val="2000"/>
              </a:lnSpc>
              <a:spcBef>
                <a:spcPct val="0"/>
              </a:spcBef>
              <a:buClrTx/>
              <a:buNone/>
            </a:pPr>
            <a:r>
              <a:rPr lang="es-ES" altLang="it-IT" b="1" i="1" dirty="0" smtClean="0">
                <a:solidFill>
                  <a:schemeClr val="bg1"/>
                </a:solidFill>
                <a:latin typeface="Calibri" pitchFamily="34" charset="0"/>
              </a:rPr>
              <a:t>Las </a:t>
            </a:r>
            <a:r>
              <a:rPr lang="es-ES" altLang="it-IT" b="1" i="1" dirty="0">
                <a:solidFill>
                  <a:schemeClr val="bg1"/>
                </a:solidFill>
                <a:latin typeface="Calibri" pitchFamily="34" charset="0"/>
              </a:rPr>
              <a:t>tendencias de la reciente legislación </a:t>
            </a:r>
            <a:r>
              <a:rPr lang="es-ES" altLang="it-IT" b="1" i="1" dirty="0" smtClean="0">
                <a:solidFill>
                  <a:schemeClr val="bg1"/>
                </a:solidFill>
                <a:latin typeface="Calibri" pitchFamily="34" charset="0"/>
              </a:rPr>
              <a:t>del </a:t>
            </a:r>
          </a:p>
          <a:p>
            <a:pPr marL="134984" eaLnBrk="1" hangingPunct="1">
              <a:lnSpc>
                <a:spcPts val="2000"/>
              </a:lnSpc>
              <a:spcBef>
                <a:spcPct val="0"/>
              </a:spcBef>
              <a:buClrTx/>
              <a:buNone/>
            </a:pPr>
            <a:r>
              <a:rPr lang="es-ES" altLang="it-IT" b="1" i="1" dirty="0" smtClean="0">
                <a:solidFill>
                  <a:schemeClr val="bg1"/>
                </a:solidFill>
                <a:latin typeface="Calibri" pitchFamily="34" charset="0"/>
              </a:rPr>
              <a:t>Vaticano </a:t>
            </a:r>
            <a:r>
              <a:rPr lang="es-ES" altLang="it-IT" b="1" i="1" dirty="0">
                <a:solidFill>
                  <a:schemeClr val="bg1"/>
                </a:solidFill>
                <a:latin typeface="Calibri" pitchFamily="34" charset="0"/>
              </a:rPr>
              <a:t>y la cuestión  </a:t>
            </a:r>
            <a:r>
              <a:rPr lang="es-ES" altLang="it-IT" b="1" i="1" dirty="0" smtClean="0">
                <a:solidFill>
                  <a:schemeClr val="bg1"/>
                </a:solidFill>
                <a:latin typeface="Calibri" pitchFamily="34" charset="0"/>
              </a:rPr>
              <a:t>del “Código </a:t>
            </a:r>
            <a:r>
              <a:rPr lang="es-ES" altLang="it-IT" b="1" i="1" dirty="0">
                <a:solidFill>
                  <a:schemeClr val="bg1"/>
                </a:solidFill>
                <a:latin typeface="Calibri" pitchFamily="34" charset="0"/>
              </a:rPr>
              <a:t>de </a:t>
            </a:r>
            <a:r>
              <a:rPr lang="es-ES" altLang="it-IT" b="1" i="1" dirty="0" smtClean="0">
                <a:solidFill>
                  <a:schemeClr val="bg1"/>
                </a:solidFill>
                <a:latin typeface="Calibri" pitchFamily="34" charset="0"/>
              </a:rPr>
              <a:t>contratos públicos”</a:t>
            </a:r>
            <a:endParaRPr lang="it-IT" altLang="it-IT" i="1" dirty="0">
              <a:solidFill>
                <a:schemeClr val="bg1"/>
              </a:solidFill>
              <a:latin typeface="Calibri" pitchFamily="34" charset="0"/>
            </a:endParaRPr>
          </a:p>
        </p:txBody>
      </p:sp>
      <p:pic>
        <p:nvPicPr>
          <p:cNvPr id="13" name="Picture 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75349" y="4525085"/>
            <a:ext cx="336389" cy="201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388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492080" y="264616"/>
            <a:ext cx="7859440" cy="4008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r>
              <a:rPr lang="es-ES" altLang="it-IT" sz="1600" dirty="0" smtClean="0">
                <a:solidFill>
                  <a:srgbClr val="008080"/>
                </a:solidFill>
                <a:latin typeface="Calibri" pitchFamily="34" charset="0"/>
                <a:cs typeface="Times New Roman" pitchFamily="18" charset="0"/>
              </a:rPr>
              <a:t>Para </a:t>
            </a:r>
            <a:r>
              <a:rPr lang="es-ES" altLang="it-IT" sz="1600" dirty="0">
                <a:solidFill>
                  <a:srgbClr val="008080"/>
                </a:solidFill>
                <a:latin typeface="Calibri" pitchFamily="34" charset="0"/>
                <a:cs typeface="Times New Roman" pitchFamily="18" charset="0"/>
              </a:rPr>
              <a:t>comprender los </a:t>
            </a:r>
            <a:r>
              <a:rPr lang="es-ES" altLang="it-IT" sz="1600" b="1" dirty="0">
                <a:solidFill>
                  <a:srgbClr val="008080"/>
                </a:solidFill>
                <a:latin typeface="Calibri" pitchFamily="34" charset="0"/>
                <a:cs typeface="Times New Roman" pitchFamily="18" charset="0"/>
              </a:rPr>
              <a:t>rasgos salientes de la nueva legislación hay que partir de la </a:t>
            </a:r>
            <a:r>
              <a:rPr lang="es-ES" altLang="it-IT" sz="1600" b="1" dirty="0" smtClean="0">
                <a:solidFill>
                  <a:srgbClr val="008080"/>
                </a:solidFill>
                <a:latin typeface="Calibri" pitchFamily="34" charset="0"/>
                <a:cs typeface="Times New Roman" pitchFamily="18" charset="0"/>
              </a:rPr>
              <a:t>Lettera Apostólica </a:t>
            </a:r>
            <a:r>
              <a:rPr lang="es-ES" altLang="it-IT" sz="1600" b="1" dirty="0">
                <a:solidFill>
                  <a:srgbClr val="008080"/>
                </a:solidFill>
                <a:latin typeface="Calibri" pitchFamily="34" charset="0"/>
                <a:cs typeface="Times New Roman" pitchFamily="18" charset="0"/>
              </a:rPr>
              <a:t>en forma de "Motu proprio" del Sumo Pontífice Francisco del 06/01/2020 </a:t>
            </a:r>
            <a:r>
              <a:rPr lang="es-ES" altLang="it-IT" sz="1600" dirty="0">
                <a:solidFill>
                  <a:srgbClr val="008080"/>
                </a:solidFill>
                <a:latin typeface="Calibri" pitchFamily="34" charset="0"/>
                <a:cs typeface="Times New Roman" pitchFamily="18" charset="0"/>
              </a:rPr>
              <a:t>, a la que se adjunta el Código y que nos hace comprender el elecciones y motivaciones del </a:t>
            </a:r>
            <a:r>
              <a:rPr lang="es-ES" altLang="it-IT" sz="1600" dirty="0" smtClean="0">
                <a:solidFill>
                  <a:srgbClr val="008080"/>
                </a:solidFill>
                <a:latin typeface="Calibri" pitchFamily="34" charset="0"/>
                <a:cs typeface="Times New Roman" pitchFamily="18" charset="0"/>
              </a:rPr>
              <a:t>Papa. </a:t>
            </a:r>
            <a:r>
              <a:rPr lang="es-ES" altLang="it-IT" sz="1600" b="1" dirty="0" smtClean="0">
                <a:solidFill>
                  <a:srgbClr val="008080"/>
                </a:solidFill>
                <a:latin typeface="Calibri" pitchFamily="34" charset="0"/>
                <a:cs typeface="Times New Roman" pitchFamily="18" charset="0"/>
              </a:rPr>
              <a:t>Hay </a:t>
            </a:r>
            <a:r>
              <a:rPr lang="es-ES" altLang="it-IT" sz="1600" b="1" dirty="0">
                <a:solidFill>
                  <a:srgbClr val="008080"/>
                </a:solidFill>
                <a:latin typeface="Calibri" pitchFamily="34" charset="0"/>
                <a:cs typeface="Times New Roman" pitchFamily="18" charset="0"/>
              </a:rPr>
              <a:t>dos elementos que merecen ser </a:t>
            </a:r>
            <a:r>
              <a:rPr lang="es-ES" altLang="it-IT" sz="1600" b="1" dirty="0" smtClean="0">
                <a:solidFill>
                  <a:srgbClr val="008080"/>
                </a:solidFill>
                <a:latin typeface="Calibri" pitchFamily="34" charset="0"/>
                <a:cs typeface="Times New Roman" pitchFamily="18" charset="0"/>
              </a:rPr>
              <a:t>valorados</a:t>
            </a:r>
            <a:r>
              <a:rPr lang="es-ES" altLang="it-IT" sz="1600" dirty="0" smtClean="0">
                <a:solidFill>
                  <a:srgbClr val="008080"/>
                </a:solidFill>
                <a:latin typeface="Calibri" pitchFamily="34" charset="0"/>
                <a:cs typeface="Times New Roman" pitchFamily="18" charset="0"/>
              </a:rPr>
              <a:t>.</a:t>
            </a:r>
            <a:br>
              <a:rPr lang="es-ES" altLang="it-IT" sz="1600" dirty="0" smtClean="0">
                <a:solidFill>
                  <a:srgbClr val="008080"/>
                </a:solidFill>
                <a:latin typeface="Calibri" pitchFamily="34" charset="0"/>
                <a:cs typeface="Times New Roman" pitchFamily="18" charset="0"/>
              </a:rPr>
            </a:b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En </a:t>
            </a:r>
            <a:r>
              <a:rPr lang="es-ES" altLang="it-IT" sz="1600" b="1" dirty="0">
                <a:solidFill>
                  <a:srgbClr val="008080"/>
                </a:solidFill>
                <a:latin typeface="Calibri" pitchFamily="34" charset="0"/>
                <a:cs typeface="Times New Roman" pitchFamily="18" charset="0"/>
              </a:rPr>
              <a:t>primer lugar</a:t>
            </a:r>
            <a:r>
              <a:rPr lang="es-ES" altLang="it-IT" sz="1600" dirty="0">
                <a:solidFill>
                  <a:srgbClr val="008080"/>
                </a:solidFill>
                <a:latin typeface="Calibri" pitchFamily="34" charset="0"/>
                <a:cs typeface="Times New Roman" pitchFamily="18" charset="0"/>
              </a:rPr>
              <a:t>, se reiteran </a:t>
            </a:r>
            <a:r>
              <a:rPr lang="es-ES" altLang="it-IT" sz="1600" dirty="0" smtClean="0">
                <a:solidFill>
                  <a:srgbClr val="008080"/>
                </a:solidFill>
                <a:latin typeface="Calibri" pitchFamily="34" charset="0"/>
                <a:cs typeface="Times New Roman" pitchFamily="18" charset="0"/>
              </a:rPr>
              <a:t>“</a:t>
            </a:r>
            <a:r>
              <a:rPr lang="es-ES" altLang="it-IT" sz="1600" i="1" dirty="0" smtClean="0">
                <a:solidFill>
                  <a:srgbClr val="008080"/>
                </a:solidFill>
                <a:latin typeface="Calibri" pitchFamily="34" charset="0"/>
                <a:cs typeface="Times New Roman" pitchFamily="18" charset="0"/>
              </a:rPr>
              <a:t>las </a:t>
            </a:r>
            <a:r>
              <a:rPr lang="es-ES" altLang="it-IT" sz="1600" i="1" dirty="0">
                <a:solidFill>
                  <a:srgbClr val="008080"/>
                </a:solidFill>
                <a:latin typeface="Calibri" pitchFamily="34" charset="0"/>
                <a:cs typeface="Times New Roman" pitchFamily="18" charset="0"/>
              </a:rPr>
              <a:t>diferencias necesarias entre la Santa Sede y el Estado de la Ciudad del </a:t>
            </a:r>
            <a:r>
              <a:rPr lang="es-ES" altLang="it-IT" sz="1600" i="1" dirty="0" smtClean="0">
                <a:solidFill>
                  <a:srgbClr val="008080"/>
                </a:solidFill>
                <a:latin typeface="Calibri" pitchFamily="34" charset="0"/>
                <a:cs typeface="Times New Roman" pitchFamily="18" charset="0"/>
              </a:rPr>
              <a:t>Vaticano</a:t>
            </a:r>
            <a:r>
              <a:rPr lang="es-ES" altLang="it-IT" sz="1600" dirty="0" smtClean="0">
                <a:solidFill>
                  <a:srgbClr val="008080"/>
                </a:solidFill>
                <a:latin typeface="Calibri" pitchFamily="34" charset="0"/>
                <a:cs typeface="Times New Roman" pitchFamily="18" charset="0"/>
              </a:rPr>
              <a:t>” </a:t>
            </a:r>
            <a:r>
              <a:rPr lang="es-ES" altLang="it-IT" sz="1600" dirty="0">
                <a:solidFill>
                  <a:srgbClr val="008080"/>
                </a:solidFill>
                <a:latin typeface="Calibri" pitchFamily="34" charset="0"/>
                <a:cs typeface="Times New Roman" pitchFamily="18" charset="0"/>
              </a:rPr>
              <a:t>y se confirma que la </a:t>
            </a:r>
            <a:r>
              <a:rPr lang="es-ES" altLang="it-IT" sz="1600" b="1" dirty="0">
                <a:solidFill>
                  <a:srgbClr val="008080"/>
                </a:solidFill>
                <a:latin typeface="Calibri" pitchFamily="34" charset="0"/>
                <a:cs typeface="Times New Roman" pitchFamily="18" charset="0"/>
              </a:rPr>
              <a:t>aplicación de la nueva disciplina no puede ignorar la dimensión tanto universal como </a:t>
            </a:r>
            <a:r>
              <a:rPr lang="es-ES" altLang="it-IT" sz="1600" b="1" dirty="0" smtClean="0">
                <a:solidFill>
                  <a:srgbClr val="008080"/>
                </a:solidFill>
                <a:latin typeface="Calibri" pitchFamily="34" charset="0"/>
                <a:cs typeface="Times New Roman" pitchFamily="18" charset="0"/>
              </a:rPr>
              <a:t>local, </a:t>
            </a:r>
            <a:r>
              <a:rPr lang="es-ES" altLang="it-IT" sz="1600" b="1" dirty="0">
                <a:solidFill>
                  <a:srgbClr val="008080"/>
                </a:solidFill>
                <a:latin typeface="Calibri" pitchFamily="34" charset="0"/>
                <a:cs typeface="Times New Roman" pitchFamily="18" charset="0"/>
              </a:rPr>
              <a:t>absolutamente única en su género, que las dos realidades mencionadas </a:t>
            </a:r>
            <a:r>
              <a:rPr lang="es-ES" altLang="it-IT" sz="1600" b="1" dirty="0" smtClean="0">
                <a:solidFill>
                  <a:srgbClr val="008080"/>
                </a:solidFill>
                <a:latin typeface="Calibri" pitchFamily="34" charset="0"/>
                <a:cs typeface="Times New Roman" pitchFamily="18" charset="0"/>
              </a:rPr>
              <a:t>representan</a:t>
            </a:r>
            <a:r>
              <a:rPr lang="es-ES" altLang="it-IT" sz="1600" dirty="0" smtClean="0">
                <a:solidFill>
                  <a:srgbClr val="008080"/>
                </a:solidFill>
                <a:latin typeface="Calibri" pitchFamily="34" charset="0"/>
                <a:cs typeface="Times New Roman" pitchFamily="18" charset="0"/>
              </a:rPr>
              <a:t>.</a:t>
            </a: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En </a:t>
            </a:r>
            <a:r>
              <a:rPr lang="es-ES" altLang="it-IT" sz="1600" b="1" dirty="0">
                <a:solidFill>
                  <a:srgbClr val="008080"/>
                </a:solidFill>
                <a:latin typeface="Calibri" pitchFamily="34" charset="0"/>
                <a:cs typeface="Times New Roman" pitchFamily="18" charset="0"/>
              </a:rPr>
              <a:t>segundo lugar</a:t>
            </a:r>
            <a:r>
              <a:rPr lang="es-ES" altLang="it-IT" sz="1600" dirty="0">
                <a:solidFill>
                  <a:srgbClr val="008080"/>
                </a:solidFill>
                <a:latin typeface="Calibri" pitchFamily="34" charset="0"/>
                <a:cs typeface="Times New Roman" pitchFamily="18" charset="0"/>
              </a:rPr>
              <a:t>, toda la </a:t>
            </a:r>
            <a:r>
              <a:rPr lang="es-ES" altLang="it-IT" sz="1600" dirty="0" smtClean="0">
                <a:solidFill>
                  <a:srgbClr val="008080"/>
                </a:solidFill>
                <a:latin typeface="Calibri" pitchFamily="34" charset="0"/>
                <a:cs typeface="Times New Roman" pitchFamily="18" charset="0"/>
              </a:rPr>
              <a:t>Lettera </a:t>
            </a:r>
            <a:r>
              <a:rPr lang="es-ES" altLang="it-IT" sz="1600" b="1" dirty="0" smtClean="0">
                <a:solidFill>
                  <a:srgbClr val="008080"/>
                </a:solidFill>
                <a:latin typeface="Calibri" pitchFamily="34" charset="0"/>
                <a:cs typeface="Times New Roman" pitchFamily="18" charset="0"/>
              </a:rPr>
              <a:t>insiste </a:t>
            </a:r>
            <a:r>
              <a:rPr lang="es-ES" altLang="it-IT" sz="1600" b="1" dirty="0">
                <a:solidFill>
                  <a:srgbClr val="008080"/>
                </a:solidFill>
                <a:latin typeface="Calibri" pitchFamily="34" charset="0"/>
                <a:cs typeface="Times New Roman" pitchFamily="18" charset="0"/>
              </a:rPr>
              <a:t>en la firme, imperiosa necesidad de garantizar </a:t>
            </a:r>
            <a:r>
              <a:rPr lang="es-ES" altLang="it-IT" sz="1600" b="1" i="1" dirty="0">
                <a:solidFill>
                  <a:srgbClr val="008080"/>
                </a:solidFill>
                <a:latin typeface="Calibri" pitchFamily="34" charset="0"/>
                <a:cs typeface="Times New Roman" pitchFamily="18" charset="0"/>
              </a:rPr>
              <a:t>una gestión virtuosa y eficiente de la contratación pública</a:t>
            </a:r>
            <a:r>
              <a:rPr lang="es-ES" altLang="it-IT" sz="1600" dirty="0" smtClean="0">
                <a:solidFill>
                  <a:srgbClr val="008080"/>
                </a:solidFill>
                <a:latin typeface="Calibri" pitchFamily="34" charset="0"/>
                <a:cs typeface="Times New Roman" pitchFamily="18" charset="0"/>
              </a:rPr>
              <a:t>. Ya </a:t>
            </a:r>
            <a:r>
              <a:rPr lang="es-ES" altLang="it-IT" sz="1600" dirty="0">
                <a:solidFill>
                  <a:srgbClr val="008080"/>
                </a:solidFill>
                <a:latin typeface="Calibri" pitchFamily="34" charset="0"/>
                <a:cs typeface="Times New Roman" pitchFamily="18" charset="0"/>
              </a:rPr>
              <a:t>es significativo el apartado del Motu proprio: </a:t>
            </a:r>
            <a:r>
              <a:rPr lang="es-ES" altLang="it-IT" sz="1600" dirty="0" smtClean="0">
                <a:solidFill>
                  <a:srgbClr val="008080"/>
                </a:solidFill>
                <a:latin typeface="Calibri" pitchFamily="34" charset="0"/>
                <a:cs typeface="Times New Roman" pitchFamily="18" charset="0"/>
              </a:rPr>
              <a:t>“</a:t>
            </a:r>
            <a:r>
              <a:rPr lang="es-ES" altLang="it-IT" sz="1600" i="1" dirty="0" smtClean="0">
                <a:solidFill>
                  <a:srgbClr val="008080"/>
                </a:solidFill>
                <a:latin typeface="Calibri" pitchFamily="34" charset="0"/>
                <a:cs typeface="Times New Roman" pitchFamily="18" charset="0"/>
              </a:rPr>
              <a:t>Sobre </a:t>
            </a:r>
            <a:r>
              <a:rPr lang="es-ES" altLang="it-IT" sz="1600" i="1" dirty="0">
                <a:solidFill>
                  <a:srgbClr val="008080"/>
                </a:solidFill>
                <a:latin typeface="Calibri" pitchFamily="34" charset="0"/>
                <a:cs typeface="Times New Roman" pitchFamily="18" charset="0"/>
              </a:rPr>
              <a:t>transparencia, control y competencia en los procedimientos de adjudicación de contratos públicos de la Santa Sede y del Estado de la Ciudad del </a:t>
            </a:r>
            <a:r>
              <a:rPr lang="es-ES" altLang="it-IT" sz="1600" i="1" dirty="0" smtClean="0">
                <a:solidFill>
                  <a:srgbClr val="008080"/>
                </a:solidFill>
                <a:latin typeface="Calibri" pitchFamily="34" charset="0"/>
                <a:cs typeface="Times New Roman" pitchFamily="18" charset="0"/>
              </a:rPr>
              <a:t>Vaticano</a:t>
            </a:r>
            <a:r>
              <a:rPr lang="es-ES" altLang="it-IT" sz="1600" dirty="0" smtClean="0">
                <a:solidFill>
                  <a:srgbClr val="008080"/>
                </a:solidFill>
                <a:latin typeface="Calibri" pitchFamily="34" charset="0"/>
                <a:cs typeface="Times New Roman" pitchFamily="18" charset="0"/>
              </a:rPr>
              <a:t>”. </a:t>
            </a:r>
            <a:r>
              <a:rPr lang="es-ES" altLang="it-IT" sz="1600" b="1" u="sng" dirty="0" smtClean="0">
                <a:solidFill>
                  <a:srgbClr val="008080"/>
                </a:solidFill>
                <a:latin typeface="Calibri" pitchFamily="34" charset="0"/>
                <a:cs typeface="Times New Roman" pitchFamily="18" charset="0"/>
              </a:rPr>
              <a:t>El </a:t>
            </a:r>
            <a:r>
              <a:rPr lang="es-ES" altLang="it-IT" sz="1600" b="1" u="sng" dirty="0">
                <a:solidFill>
                  <a:srgbClr val="008080"/>
                </a:solidFill>
                <a:latin typeface="Calibri" pitchFamily="34" charset="0"/>
                <a:cs typeface="Times New Roman" pitchFamily="18" charset="0"/>
              </a:rPr>
              <a:t>orden en el que los tres términos de transparencia, el control y la competencia se indican </a:t>
            </a:r>
            <a:r>
              <a:rPr lang="es-ES" altLang="it-IT" sz="1600" b="1" u="sng" dirty="0" smtClean="0">
                <a:solidFill>
                  <a:srgbClr val="008080"/>
                </a:solidFill>
                <a:latin typeface="Calibri" pitchFamily="34" charset="0"/>
                <a:cs typeface="Times New Roman" pitchFamily="18" charset="0"/>
              </a:rPr>
              <a:t>ya </a:t>
            </a:r>
            <a:r>
              <a:rPr lang="es-ES" altLang="it-IT" sz="1600" b="1" u="sng" dirty="0">
                <a:solidFill>
                  <a:srgbClr val="008080"/>
                </a:solidFill>
                <a:latin typeface="Calibri" pitchFamily="34" charset="0"/>
                <a:cs typeface="Times New Roman" pitchFamily="18" charset="0"/>
              </a:rPr>
              <a:t>es significativo</a:t>
            </a:r>
            <a:r>
              <a:rPr lang="es-ES" altLang="it-IT" sz="1600" b="1" u="sng" dirty="0" smtClean="0">
                <a:solidFill>
                  <a:srgbClr val="008080"/>
                </a:solidFill>
                <a:latin typeface="Calibri" pitchFamily="34" charset="0"/>
                <a:cs typeface="Times New Roman" pitchFamily="18" charset="0"/>
              </a:rPr>
              <a:t>.</a:t>
            </a:r>
            <a:endParaRPr lang="es-ES" altLang="it-IT" sz="1600" b="1" u="sng" dirty="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34252430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2"/>
          <p:cNvSpPr>
            <a:spLocks/>
          </p:cNvSpPr>
          <p:nvPr/>
        </p:nvSpPr>
        <p:spPr bwMode="auto">
          <a:xfrm>
            <a:off x="923929" y="888109"/>
            <a:ext cx="7403207" cy="1472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3" tIns="34285" rIns="68573" bIns="34285"/>
          <a:lstStyle>
            <a:lvl1pPr marL="457200" indent="-457200" eaLnBrk="0" hangingPunct="0">
              <a:spcBef>
                <a:spcPts val="2000"/>
              </a:spcBef>
              <a:buClr>
                <a:schemeClr val="accent1"/>
              </a:buClr>
              <a:buFont typeface="Wingdings 2" pitchFamily="18" charset="2"/>
              <a:buChar char=""/>
              <a:defRPr sz="2000">
                <a:solidFill>
                  <a:srgbClr val="595959"/>
                </a:solidFill>
                <a:latin typeface="Century Gothic" pitchFamily="34" charset="0"/>
                <a:ea typeface="ＭＳ Ｐゴシック" pitchFamily="34" charset="-128"/>
              </a:defRPr>
            </a:lvl1pPr>
            <a:lvl2pPr marL="38098413" indent="-37474525" eaLnBrk="0" hangingPunct="0">
              <a:spcBef>
                <a:spcPts val="600"/>
              </a:spcBef>
              <a:buClr>
                <a:srgbClr val="254061"/>
              </a:buClr>
              <a:buFont typeface="Wingdings 2" pitchFamily="18" charset="2"/>
              <a:buChar char=""/>
              <a:defRPr>
                <a:solidFill>
                  <a:srgbClr val="595959"/>
                </a:solidFill>
                <a:latin typeface="Century Gothic" pitchFamily="34" charset="0"/>
                <a:ea typeface="ＭＳ Ｐゴシック" pitchFamily="34" charset="-128"/>
              </a:defRPr>
            </a:lvl2pPr>
            <a:lvl3pPr marL="1035050" indent="-349250" eaLnBrk="0" hangingPunct="0">
              <a:spcBef>
                <a:spcPts val="600"/>
              </a:spcBef>
              <a:buClr>
                <a:schemeClr val="accent1"/>
              </a:buClr>
              <a:buFont typeface="Wingdings 2" pitchFamily="18" charset="2"/>
              <a:buChar char=""/>
              <a:defRPr>
                <a:solidFill>
                  <a:srgbClr val="595959"/>
                </a:solidFill>
                <a:latin typeface="Century Gothic" pitchFamily="34" charset="0"/>
                <a:ea typeface="ＭＳ Ｐゴシック" pitchFamily="34" charset="-128"/>
              </a:defRPr>
            </a:lvl3pPr>
            <a:lvl4pPr indent="-336550" eaLnBrk="0" hangingPunct="0">
              <a:spcBef>
                <a:spcPts val="600"/>
              </a:spcBef>
              <a:buClr>
                <a:srgbClr val="254061"/>
              </a:buClr>
              <a:buFont typeface="Wingdings 2" pitchFamily="18" charset="2"/>
              <a:buChar char=""/>
              <a:defRPr>
                <a:solidFill>
                  <a:srgbClr val="595959"/>
                </a:solidFill>
                <a:latin typeface="Century Gothic" pitchFamily="34" charset="0"/>
                <a:ea typeface="ＭＳ Ｐゴシック" pitchFamily="34" charset="-128"/>
              </a:defRPr>
            </a:lvl4pPr>
            <a:lvl5pPr marL="38465125" indent="-50787300" eaLnBrk="0" hangingPunct="0">
              <a:spcBef>
                <a:spcPts val="600"/>
              </a:spcBef>
              <a:buClr>
                <a:schemeClr val="accent1"/>
              </a:buClr>
              <a:buFont typeface="Wingdings 2" pitchFamily="18" charset="2"/>
              <a:buChar char=""/>
              <a:defRPr>
                <a:solidFill>
                  <a:srgbClr val="595959"/>
                </a:solidFill>
                <a:latin typeface="Century Gothic" pitchFamily="34" charset="0"/>
                <a:ea typeface="ＭＳ Ｐゴシック" pitchFamily="34" charset="-128"/>
              </a:defRPr>
            </a:lvl5pPr>
            <a:lvl6pPr marL="38922325" indent="-507873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6pPr>
            <a:lvl7pPr marL="39379525" indent="-507873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7pPr>
            <a:lvl8pPr marL="39836725" indent="-507873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8pPr>
            <a:lvl9pPr marL="40293925" indent="-507873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ＭＳ Ｐゴシック" pitchFamily="34" charset="-128"/>
              </a:defRPr>
            </a:lvl9pPr>
          </a:lstStyle>
          <a:p>
            <a:pPr fontAlgn="base">
              <a:spcBef>
                <a:spcPts val="450"/>
              </a:spcBef>
              <a:spcAft>
                <a:spcPts val="900"/>
              </a:spcAft>
              <a:buClr>
                <a:srgbClr val="008080"/>
              </a:buClr>
              <a:defRPr/>
            </a:pPr>
            <a:r>
              <a:rPr lang="es-ES" altLang="it-IT" sz="2400" b="1" dirty="0" smtClean="0">
                <a:solidFill>
                  <a:srgbClr val="008080"/>
                </a:solidFill>
                <a:latin typeface="Calibri" pitchFamily="34" charset="0"/>
              </a:rPr>
              <a:t>La esencia </a:t>
            </a:r>
            <a:r>
              <a:rPr lang="es-ES" altLang="it-IT" sz="2400" b="1" dirty="0">
                <a:solidFill>
                  <a:srgbClr val="008080"/>
                </a:solidFill>
                <a:latin typeface="Calibri" pitchFamily="34" charset="0"/>
              </a:rPr>
              <a:t>de la disciplina se capta en la necesidad de protección contra cualquier forma de </a:t>
            </a:r>
            <a:r>
              <a:rPr lang="es-ES" altLang="it-IT" sz="2400" b="1" dirty="0" smtClean="0">
                <a:solidFill>
                  <a:srgbClr val="008080"/>
                </a:solidFill>
                <a:latin typeface="Calibri" pitchFamily="34" charset="0"/>
              </a:rPr>
              <a:t>corrupción y </a:t>
            </a:r>
            <a:r>
              <a:rPr lang="es-ES" altLang="it-IT" sz="2400" b="1" dirty="0">
                <a:solidFill>
                  <a:srgbClr val="008080"/>
                </a:solidFill>
                <a:latin typeface="Calibri" pitchFamily="34" charset="0"/>
              </a:rPr>
              <a:t>en asegurar </a:t>
            </a:r>
            <a:r>
              <a:rPr lang="es-ES" altLang="it-IT" sz="2400" b="1" dirty="0" smtClean="0">
                <a:solidFill>
                  <a:srgbClr val="008080"/>
                </a:solidFill>
                <a:latin typeface="Calibri" pitchFamily="34" charset="0"/>
              </a:rPr>
              <a:t>“</a:t>
            </a:r>
            <a:r>
              <a:rPr lang="es-ES" altLang="it-IT" sz="2400" b="1" i="1" dirty="0" smtClean="0">
                <a:solidFill>
                  <a:srgbClr val="008080"/>
                </a:solidFill>
                <a:latin typeface="Calibri" pitchFamily="34" charset="0"/>
              </a:rPr>
              <a:t>la </a:t>
            </a:r>
            <a:r>
              <a:rPr lang="es-ES" altLang="it-IT" sz="2400" b="1" i="1" dirty="0">
                <a:solidFill>
                  <a:srgbClr val="008080"/>
                </a:solidFill>
                <a:latin typeface="Calibri" pitchFamily="34" charset="0"/>
              </a:rPr>
              <a:t>gestión más eficaz de los </a:t>
            </a:r>
            <a:r>
              <a:rPr lang="es-ES" altLang="it-IT" sz="2400" b="1" i="1" dirty="0" smtClean="0">
                <a:solidFill>
                  <a:srgbClr val="008080"/>
                </a:solidFill>
                <a:latin typeface="Calibri" pitchFamily="34" charset="0"/>
              </a:rPr>
              <a:t>recursos</a:t>
            </a:r>
            <a:r>
              <a:rPr lang="es-ES" altLang="it-IT" sz="2400" b="1" dirty="0" smtClean="0">
                <a:solidFill>
                  <a:srgbClr val="008080"/>
                </a:solidFill>
                <a:latin typeface="Calibri" pitchFamily="34" charset="0"/>
              </a:rPr>
              <a:t>”</a:t>
            </a:r>
          </a:p>
          <a:p>
            <a:pPr fontAlgn="base">
              <a:spcBef>
                <a:spcPts val="450"/>
              </a:spcBef>
              <a:spcAft>
                <a:spcPts val="900"/>
              </a:spcAft>
              <a:buClr>
                <a:srgbClr val="008080"/>
              </a:buClr>
              <a:defRPr/>
            </a:pPr>
            <a:r>
              <a:rPr lang="es-ES" altLang="it-IT" sz="2400" b="1" dirty="0" smtClean="0">
                <a:solidFill>
                  <a:srgbClr val="008080"/>
                </a:solidFill>
                <a:latin typeface="Calibri" pitchFamily="34" charset="0"/>
              </a:rPr>
              <a:t>para </a:t>
            </a:r>
            <a:r>
              <a:rPr lang="es-ES" altLang="it-IT" sz="2400" b="1" dirty="0">
                <a:solidFill>
                  <a:srgbClr val="008080"/>
                </a:solidFill>
                <a:latin typeface="Calibri" pitchFamily="34" charset="0"/>
              </a:rPr>
              <a:t>ello, es necesario que </a:t>
            </a:r>
            <a:r>
              <a:rPr lang="es-ES" altLang="it-IT" sz="2400" b="1" dirty="0" smtClean="0">
                <a:solidFill>
                  <a:srgbClr val="008080"/>
                </a:solidFill>
                <a:latin typeface="Calibri" pitchFamily="34" charset="0"/>
              </a:rPr>
              <a:t>los contratos públicos </a:t>
            </a:r>
            <a:r>
              <a:rPr lang="es-ES" altLang="it-IT" sz="2400" b="1" dirty="0">
                <a:solidFill>
                  <a:srgbClr val="008080"/>
                </a:solidFill>
                <a:latin typeface="Calibri" pitchFamily="34" charset="0"/>
              </a:rPr>
              <a:t>se realicen según el principio general de </a:t>
            </a:r>
            <a:r>
              <a:rPr lang="es-ES" altLang="it-IT" sz="2400" b="1" dirty="0" smtClean="0">
                <a:solidFill>
                  <a:srgbClr val="008080"/>
                </a:solidFill>
                <a:latin typeface="Calibri" pitchFamily="34" charset="0"/>
              </a:rPr>
              <a:t>“</a:t>
            </a:r>
            <a:r>
              <a:rPr lang="es-ES" altLang="it-IT" sz="2400" b="1" i="1" dirty="0" smtClean="0">
                <a:solidFill>
                  <a:srgbClr val="008080"/>
                </a:solidFill>
                <a:latin typeface="Calibri" pitchFamily="34" charset="0"/>
              </a:rPr>
              <a:t>la </a:t>
            </a:r>
            <a:r>
              <a:rPr lang="es-ES" altLang="it-IT" sz="2400" b="1" i="1" dirty="0">
                <a:solidFill>
                  <a:srgbClr val="008080"/>
                </a:solidFill>
                <a:latin typeface="Calibri" pitchFamily="34" charset="0"/>
              </a:rPr>
              <a:t>diligencia del buen padre de </a:t>
            </a:r>
            <a:r>
              <a:rPr lang="es-ES" altLang="it-IT" sz="2400" b="1" i="1" dirty="0" smtClean="0">
                <a:solidFill>
                  <a:srgbClr val="008080"/>
                </a:solidFill>
                <a:latin typeface="Calibri" pitchFamily="34" charset="0"/>
              </a:rPr>
              <a:t>familia</a:t>
            </a:r>
            <a:r>
              <a:rPr lang="es-ES" altLang="it-IT" sz="2400" b="1" dirty="0" smtClean="0">
                <a:solidFill>
                  <a:srgbClr val="008080"/>
                </a:solidFill>
                <a:latin typeface="Calibri" pitchFamily="34" charset="0"/>
              </a:rPr>
              <a:t>”, </a:t>
            </a:r>
            <a:r>
              <a:rPr lang="es-ES" altLang="it-IT" sz="2400" b="1" dirty="0">
                <a:solidFill>
                  <a:srgbClr val="008080"/>
                </a:solidFill>
                <a:latin typeface="Calibri" pitchFamily="34" charset="0"/>
              </a:rPr>
              <a:t>que es uno de los principios cardinales del derecho canónico (can. 1284).</a:t>
            </a:r>
            <a:endParaRPr lang="it-IT" altLang="it-IT" sz="2400" b="1" dirty="0">
              <a:solidFill>
                <a:srgbClr val="008080"/>
              </a:solidFill>
              <a:latin typeface="Calibri" pitchFamily="34" charset="0"/>
            </a:endParaRPr>
          </a:p>
        </p:txBody>
      </p:sp>
    </p:spTree>
    <p:extLst>
      <p:ext uri="{BB962C8B-B14F-4D97-AF65-F5344CB8AC3E}">
        <p14:creationId xmlns:p14="http://schemas.microsoft.com/office/powerpoint/2010/main" val="12626420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742016" y="1093672"/>
            <a:ext cx="7859440" cy="2839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r>
              <a:rPr lang="es-ES" altLang="it-IT" b="1" dirty="0" smtClean="0">
                <a:solidFill>
                  <a:srgbClr val="008080"/>
                </a:solidFill>
                <a:latin typeface="Calibri" pitchFamily="34" charset="0"/>
                <a:cs typeface="Times New Roman" pitchFamily="18" charset="0"/>
              </a:rPr>
              <a:t>El </a:t>
            </a:r>
            <a:r>
              <a:rPr lang="es-ES" altLang="it-IT" b="1" dirty="0">
                <a:solidFill>
                  <a:srgbClr val="008080"/>
                </a:solidFill>
                <a:latin typeface="Calibri" pitchFamily="34" charset="0"/>
                <a:cs typeface="Times New Roman" pitchFamily="18" charset="0"/>
              </a:rPr>
              <a:t>peso específico de la protección de la competencia es ciertamente diferente del peso principal de la lucha contra la corrupción y la eficiencia de la </a:t>
            </a:r>
            <a:r>
              <a:rPr lang="es-ES" altLang="it-IT" b="1" dirty="0" smtClean="0">
                <a:solidFill>
                  <a:srgbClr val="008080"/>
                </a:solidFill>
                <a:latin typeface="Calibri" pitchFamily="34" charset="0"/>
                <a:cs typeface="Times New Roman" pitchFamily="18" charset="0"/>
              </a:rPr>
              <a:t>gestión.</a:t>
            </a:r>
            <a:r>
              <a:rPr lang="es-ES" altLang="it-IT" dirty="0" smtClean="0">
                <a:solidFill>
                  <a:srgbClr val="008080"/>
                </a:solidFill>
                <a:latin typeface="Calibri" pitchFamily="34" charset="0"/>
                <a:cs typeface="Times New Roman" pitchFamily="18" charset="0"/>
              </a:rPr>
              <a:t> </a:t>
            </a:r>
            <a:br>
              <a:rPr lang="es-ES" altLang="it-IT" dirty="0" smtClean="0">
                <a:solidFill>
                  <a:srgbClr val="008080"/>
                </a:solidFill>
                <a:latin typeface="Calibri" pitchFamily="34" charset="0"/>
                <a:cs typeface="Times New Roman" pitchFamily="18" charset="0"/>
              </a:rPr>
            </a:br>
            <a:r>
              <a:rPr lang="es-ES" altLang="it-IT" dirty="0" smtClean="0">
                <a:solidFill>
                  <a:srgbClr val="008080"/>
                </a:solidFill>
                <a:latin typeface="Calibri" pitchFamily="34" charset="0"/>
                <a:cs typeface="Times New Roman" pitchFamily="18" charset="0"/>
              </a:rPr>
              <a:t/>
            </a:r>
            <a:br>
              <a:rPr lang="es-ES" altLang="it-IT" dirty="0" smtClean="0">
                <a:solidFill>
                  <a:srgbClr val="008080"/>
                </a:solidFill>
                <a:latin typeface="Calibri" pitchFamily="34" charset="0"/>
                <a:cs typeface="Times New Roman" pitchFamily="18" charset="0"/>
              </a:rPr>
            </a:br>
            <a:r>
              <a:rPr lang="es-ES" altLang="it-IT" dirty="0" smtClean="0">
                <a:solidFill>
                  <a:srgbClr val="008080"/>
                </a:solidFill>
                <a:latin typeface="Calibri" pitchFamily="34" charset="0"/>
                <a:cs typeface="Times New Roman" pitchFamily="18" charset="0"/>
              </a:rPr>
              <a:t>Lo </a:t>
            </a:r>
            <a:r>
              <a:rPr lang="es-ES" altLang="it-IT" dirty="0">
                <a:solidFill>
                  <a:srgbClr val="008080"/>
                </a:solidFill>
                <a:latin typeface="Calibri" pitchFamily="34" charset="0"/>
                <a:cs typeface="Times New Roman" pitchFamily="18" charset="0"/>
              </a:rPr>
              <a:t>dicho significa que </a:t>
            </a:r>
            <a:r>
              <a:rPr lang="es-ES" altLang="it-IT" b="1" dirty="0">
                <a:solidFill>
                  <a:srgbClr val="008080"/>
                </a:solidFill>
                <a:latin typeface="Calibri" pitchFamily="34" charset="0"/>
                <a:cs typeface="Times New Roman" pitchFamily="18" charset="0"/>
              </a:rPr>
              <a:t>cualquier lectura comparativa </a:t>
            </a:r>
            <a:r>
              <a:rPr lang="es-ES" altLang="it-IT" dirty="0">
                <a:solidFill>
                  <a:srgbClr val="008080"/>
                </a:solidFill>
                <a:latin typeface="Calibri" pitchFamily="34" charset="0"/>
                <a:cs typeface="Times New Roman" pitchFamily="18" charset="0"/>
              </a:rPr>
              <a:t>(especialmente con el ordenamiento jurídico italiano)</a:t>
            </a:r>
            <a:r>
              <a:rPr lang="es-ES" altLang="it-IT" b="1" dirty="0">
                <a:solidFill>
                  <a:srgbClr val="008080"/>
                </a:solidFill>
                <a:latin typeface="Calibri" pitchFamily="34" charset="0"/>
                <a:cs typeface="Times New Roman" pitchFamily="18" charset="0"/>
              </a:rPr>
              <a:t> debe realizarse con mucha cautela ya que la disciplina </a:t>
            </a:r>
            <a:r>
              <a:rPr lang="es-ES" altLang="it-IT" b="1" dirty="0" smtClean="0">
                <a:solidFill>
                  <a:srgbClr val="008080"/>
                </a:solidFill>
                <a:latin typeface="Calibri" pitchFamily="34" charset="0"/>
                <a:cs typeface="Times New Roman" pitchFamily="18" charset="0"/>
              </a:rPr>
              <a:t>dela UE coloca </a:t>
            </a:r>
            <a:r>
              <a:rPr lang="es-ES" altLang="it-IT" b="1" dirty="0">
                <a:solidFill>
                  <a:srgbClr val="008080"/>
                </a:solidFill>
                <a:latin typeface="Calibri" pitchFamily="34" charset="0"/>
                <a:cs typeface="Times New Roman" pitchFamily="18" charset="0"/>
              </a:rPr>
              <a:t>al mismo nivel el interés público en la correcta inversión de los recursos públicos y el interés </a:t>
            </a:r>
            <a:r>
              <a:rPr lang="es-ES" altLang="it-IT" b="1" dirty="0" smtClean="0">
                <a:solidFill>
                  <a:srgbClr val="008080"/>
                </a:solidFill>
                <a:latin typeface="Calibri" pitchFamily="34" charset="0"/>
                <a:cs typeface="Times New Roman" pitchFamily="18" charset="0"/>
              </a:rPr>
              <a:t>a la competencia de los sujetos </a:t>
            </a:r>
            <a:r>
              <a:rPr lang="es-ES" altLang="it-IT" b="1" dirty="0">
                <a:solidFill>
                  <a:srgbClr val="008080"/>
                </a:solidFill>
                <a:latin typeface="Calibri" pitchFamily="34" charset="0"/>
                <a:cs typeface="Times New Roman" pitchFamily="18" charset="0"/>
              </a:rPr>
              <a:t>que operan en el mercado.</a:t>
            </a:r>
            <a:endParaRPr lang="es-ES" altLang="it-IT" b="1" dirty="0" smtClean="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1493805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991952" y="1093672"/>
            <a:ext cx="7219360" cy="2531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0" indent="0" eaLnBrk="1" fontAlgn="base" hangingPunct="1">
              <a:spcBef>
                <a:spcPts val="0"/>
              </a:spcBef>
              <a:spcAft>
                <a:spcPct val="0"/>
              </a:spcAft>
              <a:buClrTx/>
              <a:buNone/>
              <a:defRPr/>
            </a:pPr>
            <a:r>
              <a:rPr lang="es-ES" altLang="it-IT" b="1" dirty="0">
                <a:solidFill>
                  <a:srgbClr val="008080"/>
                </a:solidFill>
                <a:latin typeface="Calibri" pitchFamily="34" charset="0"/>
                <a:cs typeface="Times New Roman" pitchFamily="18" charset="0"/>
              </a:rPr>
              <a:t>A la </a:t>
            </a:r>
            <a:r>
              <a:rPr lang="es-ES" altLang="it-IT" b="1" dirty="0" smtClean="0">
                <a:solidFill>
                  <a:srgbClr val="008080"/>
                </a:solidFill>
                <a:latin typeface="Calibri" pitchFamily="34" charset="0"/>
                <a:cs typeface="Times New Roman" pitchFamily="18" charset="0"/>
              </a:rPr>
              <a:t>Lettera Apostólica </a:t>
            </a:r>
            <a:r>
              <a:rPr lang="es-ES" altLang="it-IT" b="1" dirty="0">
                <a:solidFill>
                  <a:srgbClr val="008080"/>
                </a:solidFill>
                <a:latin typeface="Calibri" pitchFamily="34" charset="0"/>
                <a:cs typeface="Times New Roman" pitchFamily="18" charset="0"/>
              </a:rPr>
              <a:t>de fecha 01/06/2020 se </a:t>
            </a:r>
            <a:r>
              <a:rPr lang="es-ES" altLang="it-IT" b="1" dirty="0" smtClean="0">
                <a:solidFill>
                  <a:srgbClr val="008080"/>
                </a:solidFill>
                <a:latin typeface="Calibri" pitchFamily="34" charset="0"/>
                <a:cs typeface="Times New Roman" pitchFamily="18" charset="0"/>
              </a:rPr>
              <a:t>adjuntan</a:t>
            </a:r>
          </a:p>
          <a:p>
            <a:pPr marL="0" indent="0" eaLnBrk="1" fontAlgn="base" hangingPunct="1">
              <a:spcBef>
                <a:spcPts val="0"/>
              </a:spcBef>
              <a:spcAft>
                <a:spcPct val="0"/>
              </a:spcAft>
              <a:buClrTx/>
              <a:buNone/>
              <a:defRPr/>
            </a:pPr>
            <a:r>
              <a:rPr lang="es-ES" altLang="it-IT" b="1" dirty="0" smtClean="0">
                <a:solidFill>
                  <a:srgbClr val="008080"/>
                </a:solidFill>
                <a:latin typeface="Calibri" pitchFamily="34" charset="0"/>
                <a:cs typeface="Times New Roman" pitchFamily="18" charset="0"/>
              </a:rPr>
              <a:t>dos </a:t>
            </a:r>
            <a:r>
              <a:rPr lang="es-ES" altLang="it-IT" b="1" dirty="0">
                <a:solidFill>
                  <a:srgbClr val="008080"/>
                </a:solidFill>
                <a:latin typeface="Calibri" pitchFamily="34" charset="0"/>
                <a:cs typeface="Times New Roman" pitchFamily="18" charset="0"/>
              </a:rPr>
              <a:t>textos legales </a:t>
            </a:r>
            <a:r>
              <a:rPr lang="es-ES" altLang="it-IT" b="1" dirty="0" smtClean="0">
                <a:solidFill>
                  <a:srgbClr val="008080"/>
                </a:solidFill>
                <a:latin typeface="Calibri" pitchFamily="34" charset="0"/>
                <a:cs typeface="Times New Roman" pitchFamily="18" charset="0"/>
              </a:rPr>
              <a:t>separados:</a:t>
            </a:r>
          </a:p>
          <a:p>
            <a:pPr marL="403572" indent="-403572" eaLnBrk="1" fontAlgn="base" hangingPunct="1">
              <a:spcBef>
                <a:spcPts val="0"/>
              </a:spcBef>
              <a:spcAft>
                <a:spcPct val="0"/>
              </a:spcAft>
              <a:buClrTx/>
              <a:buFont typeface="Wingdings" pitchFamily="2" charset="2"/>
              <a:buChar char="q"/>
              <a:defRPr/>
            </a:pPr>
            <a:endParaRPr lang="es-ES" altLang="it-IT" b="1"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b="1" dirty="0" smtClean="0">
                <a:solidFill>
                  <a:srgbClr val="008080"/>
                </a:solidFill>
                <a:latin typeface="Calibri" pitchFamily="34" charset="0"/>
                <a:cs typeface="Times New Roman" pitchFamily="18" charset="0"/>
              </a:rPr>
              <a:t>Anexo </a:t>
            </a:r>
            <a:r>
              <a:rPr lang="es-ES" altLang="it-IT" b="1" dirty="0">
                <a:solidFill>
                  <a:srgbClr val="008080"/>
                </a:solidFill>
                <a:latin typeface="Calibri" pitchFamily="34" charset="0"/>
                <a:cs typeface="Times New Roman" pitchFamily="18" charset="0"/>
              </a:rPr>
              <a:t>A), dedicado a la disciplina </a:t>
            </a:r>
            <a:r>
              <a:rPr lang="es-ES" altLang="it-IT" b="1" dirty="0" smtClean="0">
                <a:solidFill>
                  <a:srgbClr val="008080"/>
                </a:solidFill>
                <a:latin typeface="Calibri" pitchFamily="34" charset="0"/>
                <a:cs typeface="Times New Roman" pitchFamily="18" charset="0"/>
              </a:rPr>
              <a:t>sustancial y </a:t>
            </a:r>
            <a:r>
              <a:rPr lang="es-ES" altLang="it-IT" b="1" dirty="0">
                <a:solidFill>
                  <a:srgbClr val="008080"/>
                </a:solidFill>
                <a:latin typeface="Calibri" pitchFamily="34" charset="0"/>
                <a:cs typeface="Times New Roman" pitchFamily="18" charset="0"/>
              </a:rPr>
              <a:t>procesal </a:t>
            </a:r>
            <a:r>
              <a:rPr lang="es-ES" altLang="it-IT" b="1" dirty="0" smtClean="0">
                <a:solidFill>
                  <a:srgbClr val="008080"/>
                </a:solidFill>
                <a:latin typeface="Calibri" pitchFamily="34" charset="0"/>
                <a:cs typeface="Times New Roman" pitchFamily="18" charset="0"/>
              </a:rPr>
              <a:t>de </a:t>
            </a:r>
            <a:r>
              <a:rPr lang="es-ES" altLang="it-IT" b="1" dirty="0">
                <a:solidFill>
                  <a:srgbClr val="008080"/>
                </a:solidFill>
                <a:latin typeface="Calibri" pitchFamily="34" charset="0"/>
                <a:cs typeface="Times New Roman" pitchFamily="18" charset="0"/>
              </a:rPr>
              <a:t>los procedimientos de </a:t>
            </a:r>
            <a:r>
              <a:rPr lang="es-ES" altLang="it-IT" b="1" dirty="0" smtClean="0">
                <a:solidFill>
                  <a:srgbClr val="008080"/>
                </a:solidFill>
                <a:latin typeface="Calibri" pitchFamily="34" charset="0"/>
                <a:cs typeface="Times New Roman" pitchFamily="18" charset="0"/>
              </a:rPr>
              <a:t>contratacion</a:t>
            </a:r>
          </a:p>
          <a:p>
            <a:pPr marL="403572" indent="-403572" eaLnBrk="1" fontAlgn="base" hangingPunct="1">
              <a:spcBef>
                <a:spcPts val="0"/>
              </a:spcBef>
              <a:spcAft>
                <a:spcPct val="0"/>
              </a:spcAft>
              <a:buClrTx/>
              <a:buFont typeface="Wingdings" pitchFamily="2" charset="2"/>
              <a:buChar char="q"/>
              <a:defRPr/>
            </a:pPr>
            <a:r>
              <a:rPr lang="es-ES" altLang="it-IT" b="1" dirty="0" smtClean="0">
                <a:solidFill>
                  <a:srgbClr val="008080"/>
                </a:solidFill>
                <a:latin typeface="Calibri" pitchFamily="34" charset="0"/>
                <a:cs typeface="Times New Roman" pitchFamily="18" charset="0"/>
              </a:rPr>
              <a:t>Anexo </a:t>
            </a:r>
            <a:r>
              <a:rPr lang="es-ES" altLang="it-IT" b="1" dirty="0">
                <a:solidFill>
                  <a:srgbClr val="008080"/>
                </a:solidFill>
                <a:latin typeface="Calibri" pitchFamily="34" charset="0"/>
                <a:cs typeface="Times New Roman" pitchFamily="18" charset="0"/>
              </a:rPr>
              <a:t>B</a:t>
            </a:r>
            <a:r>
              <a:rPr lang="es-ES" altLang="it-IT" b="1" dirty="0" smtClean="0">
                <a:solidFill>
                  <a:srgbClr val="008080"/>
                </a:solidFill>
                <a:latin typeface="Calibri" pitchFamily="34" charset="0"/>
                <a:cs typeface="Times New Roman" pitchFamily="18" charset="0"/>
              </a:rPr>
              <a:t>), </a:t>
            </a:r>
            <a:r>
              <a:rPr lang="es-ES" altLang="it-IT" b="1" dirty="0">
                <a:solidFill>
                  <a:srgbClr val="008080"/>
                </a:solidFill>
                <a:latin typeface="Calibri" pitchFamily="34" charset="0"/>
                <a:cs typeface="Times New Roman" pitchFamily="18" charset="0"/>
              </a:rPr>
              <a:t>contiene las normas procesales , destinadas a obtener tutela judicial ante los Órganos Judiciales del Estado de la Ciudad del </a:t>
            </a:r>
            <a:r>
              <a:rPr lang="es-ES" altLang="it-IT" b="1" dirty="0" smtClean="0">
                <a:solidFill>
                  <a:srgbClr val="008080"/>
                </a:solidFill>
                <a:latin typeface="Calibri" pitchFamily="34" charset="0"/>
                <a:cs typeface="Times New Roman" pitchFamily="18" charset="0"/>
              </a:rPr>
              <a:t>Vaticano</a:t>
            </a:r>
            <a:endParaRPr lang="es-ES" altLang="it-IT" b="1" dirty="0" smtClean="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10461406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6672" y="595444"/>
            <a:ext cx="7132320" cy="4093428"/>
          </a:xfrm>
          <a:prstGeom prst="rect">
            <a:avLst/>
          </a:prstGeom>
        </p:spPr>
        <p:txBody>
          <a:bodyPr wrap="square">
            <a:spAutoFit/>
          </a:bodyPr>
          <a:lstStyle/>
          <a:p>
            <a:pPr marL="342900" indent="-342900">
              <a:buFont typeface="Wingdings" panose="05000000000000000000" pitchFamily="2" charset="2"/>
              <a:buChar char="v"/>
            </a:pPr>
            <a:r>
              <a:rPr lang="es-ES" sz="2000" b="1" dirty="0">
                <a:solidFill>
                  <a:schemeClr val="accent5">
                    <a:lumMod val="60000"/>
                    <a:lumOff val="40000"/>
                  </a:schemeClr>
                </a:solidFill>
                <a:latin typeface="Calibri" panose="020F0502020204030204" pitchFamily="34" charset="0"/>
              </a:rPr>
              <a:t>Lettera Apostolica Carta apostólica en forma de "Motu Proprio" del Sumo Pontífice Francisco sobre la transparencia, el control y la competencia en los procedimientos para la adjudicación de contratos públicos de la Santa Sede y del Estado de la Ciudad del Vaticano</a:t>
            </a:r>
          </a:p>
          <a:p>
            <a:endParaRPr lang="it-IT" sz="2000" b="1" dirty="0" smtClean="0">
              <a:solidFill>
                <a:srgbClr val="008080"/>
              </a:solidFill>
              <a:latin typeface="Calibri" panose="020F0502020204030204" pitchFamily="34" charset="0"/>
            </a:endParaRPr>
          </a:p>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a:t>
            </a:r>
            <a:r>
              <a:rPr lang="es-ES" sz="2000" b="1" dirty="0" smtClean="0">
                <a:solidFill>
                  <a:srgbClr val="008080"/>
                </a:solidFill>
                <a:latin typeface="Calibri" panose="020F0502020204030204" pitchFamily="34" charset="0"/>
              </a:rPr>
              <a:t>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a:p>
            <a:pPr marL="342900" indent="-342900">
              <a:buFont typeface="Wingdings" panose="05000000000000000000" pitchFamily="2" charset="2"/>
              <a:buChar char="v"/>
            </a:pPr>
            <a:endParaRPr lang="it-IT" sz="2000" b="1" dirty="0" smtClean="0">
              <a:solidFill>
                <a:srgbClr val="4BACC6">
                  <a:lumMod val="60000"/>
                  <a:lumOff val="40000"/>
                </a:srgbClr>
              </a:solidFill>
              <a:latin typeface="Calibri" panose="020F0502020204030204" pitchFamily="34" charset="0"/>
            </a:endParaRPr>
          </a:p>
          <a:p>
            <a:pPr marL="342900" indent="-342900">
              <a:buFont typeface="Wingdings" panose="05000000000000000000" pitchFamily="2" charset="2"/>
              <a:buChar char="v"/>
            </a:pPr>
            <a:r>
              <a:rPr lang="es-ES" sz="2000" b="1" dirty="0">
                <a:solidFill>
                  <a:srgbClr val="4BACC6">
                    <a:lumMod val="60000"/>
                    <a:lumOff val="40000"/>
                  </a:srgbClr>
                </a:solidFill>
                <a:latin typeface="Calibri" panose="020F0502020204030204" pitchFamily="34" charset="0"/>
              </a:rPr>
              <a:t>Protección jurisdiccional en materia de transparencia, control y competencia de los contratos públicos de la Santa Sede y del Estado de la Ciudad del Vaticano</a:t>
            </a:r>
            <a:endParaRPr lang="it-IT" sz="2000" b="1" dirty="0">
              <a:solidFill>
                <a:srgbClr val="4BACC6">
                  <a:lumMod val="60000"/>
                  <a:lumOff val="40000"/>
                </a:srgbClr>
              </a:solidFill>
              <a:latin typeface="Calibri" panose="020F0502020204030204" pitchFamily="34" charset="0"/>
            </a:endParaRPr>
          </a:p>
        </p:txBody>
      </p:sp>
      <p:sp>
        <p:nvSpPr>
          <p:cNvPr id="3" name="Freccia a destra 2"/>
          <p:cNvSpPr/>
          <p:nvPr/>
        </p:nvSpPr>
        <p:spPr>
          <a:xfrm>
            <a:off x="243840" y="2367838"/>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1717686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583520" y="307288"/>
            <a:ext cx="7902112" cy="4562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0" indent="0" eaLnBrk="1" fontAlgn="base" hangingPunct="1">
              <a:spcBef>
                <a:spcPts val="0"/>
              </a:spcBef>
              <a:spcAft>
                <a:spcPct val="0"/>
              </a:spcAft>
              <a:buClrTx/>
              <a:buNone/>
              <a:defRPr/>
            </a:pPr>
            <a:r>
              <a:rPr lang="es-ES" altLang="it-IT" b="1" dirty="0">
                <a:solidFill>
                  <a:srgbClr val="008080"/>
                </a:solidFill>
                <a:latin typeface="Calibri" pitchFamily="34" charset="0"/>
                <a:cs typeface="Times New Roman" pitchFamily="18" charset="0"/>
              </a:rPr>
              <a:t>Anexo </a:t>
            </a:r>
            <a:r>
              <a:rPr lang="es-ES" altLang="it-IT" b="1" dirty="0" smtClean="0">
                <a:solidFill>
                  <a:srgbClr val="008080"/>
                </a:solidFill>
                <a:latin typeface="Calibri" pitchFamily="34" charset="0"/>
                <a:cs typeface="Times New Roman" pitchFamily="18" charset="0"/>
              </a:rPr>
              <a:t>A</a:t>
            </a:r>
          </a:p>
          <a:p>
            <a:pPr marL="403572" indent="-403572" eaLnBrk="1" fontAlgn="base" hangingPunct="1">
              <a:spcBef>
                <a:spcPts val="0"/>
              </a:spcBef>
              <a:spcAft>
                <a:spcPct val="0"/>
              </a:spcAft>
              <a:buClrTx/>
              <a:buFont typeface="Wingdings" pitchFamily="2" charset="2"/>
              <a:buChar char="q"/>
              <a:defRPr/>
            </a:pPr>
            <a:endParaRPr lang="es-ES" altLang="it-IT" b="1"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800" dirty="0" smtClean="0">
                <a:solidFill>
                  <a:srgbClr val="008080"/>
                </a:solidFill>
                <a:latin typeface="Calibri" pitchFamily="34" charset="0"/>
                <a:cs typeface="Times New Roman" pitchFamily="18" charset="0"/>
              </a:rPr>
              <a:t>consta </a:t>
            </a:r>
            <a:r>
              <a:rPr lang="es-ES" altLang="it-IT" sz="1800" dirty="0">
                <a:solidFill>
                  <a:srgbClr val="008080"/>
                </a:solidFill>
                <a:latin typeface="Calibri" pitchFamily="34" charset="0"/>
                <a:cs typeface="Times New Roman" pitchFamily="18" charset="0"/>
              </a:rPr>
              <a:t>de solo ochenta y seis artículos y, si bien se inspira en el Código de Contratación Pública de Italia, constituye una regulación simplificada y calibrada sobre necesidades legales y territoriales muy diferentes</a:t>
            </a:r>
            <a:r>
              <a:rPr lang="es-ES" altLang="it-IT" sz="1800" dirty="0" smtClean="0">
                <a:solidFill>
                  <a:srgbClr val="008080"/>
                </a:solidFill>
                <a:latin typeface="Calibri" pitchFamily="34" charset="0"/>
                <a:cs typeface="Times New Roman" pitchFamily="18" charset="0"/>
              </a:rPr>
              <a:t>.</a:t>
            </a:r>
          </a:p>
          <a:p>
            <a:pPr marL="403572" indent="-403572" eaLnBrk="1" fontAlgn="base" hangingPunct="1">
              <a:spcBef>
                <a:spcPts val="0"/>
              </a:spcBef>
              <a:spcAft>
                <a:spcPct val="0"/>
              </a:spcAft>
              <a:buClrTx/>
              <a:buFont typeface="Wingdings" pitchFamily="2" charset="2"/>
              <a:buChar char="q"/>
              <a:defRPr/>
            </a:pPr>
            <a:endParaRPr lang="es-ES" altLang="it-IT" sz="18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800" dirty="0">
                <a:solidFill>
                  <a:srgbClr val="008080"/>
                </a:solidFill>
                <a:latin typeface="Calibri" pitchFamily="34" charset="0"/>
                <a:cs typeface="Times New Roman" pitchFamily="18" charset="0"/>
              </a:rPr>
              <a:t>Además, y esto constituye una de las características más importantes de la ley, la nueva normativa trata no solo de perfiles estrictamente económicos como los procedimientos públicos, licitaciones públicas y concesiones, sino que también se refieren, de manera más general, al procedimiento administrativo. </a:t>
            </a:r>
            <a:r>
              <a:rPr lang="es-ES" altLang="it-IT" sz="1800" dirty="0" smtClean="0">
                <a:solidFill>
                  <a:srgbClr val="008080"/>
                </a:solidFill>
                <a:latin typeface="Calibri" pitchFamily="34" charset="0"/>
                <a:cs typeface="Times New Roman" pitchFamily="18" charset="0"/>
              </a:rPr>
              <a:t/>
            </a:r>
            <a:br>
              <a:rPr lang="es-ES" altLang="it-IT" sz="1800" dirty="0" smtClean="0">
                <a:solidFill>
                  <a:srgbClr val="008080"/>
                </a:solidFill>
                <a:latin typeface="Calibri" pitchFamily="34" charset="0"/>
                <a:cs typeface="Times New Roman" pitchFamily="18" charset="0"/>
              </a:rPr>
            </a:br>
            <a:r>
              <a:rPr lang="es-ES" altLang="it-IT" sz="1800" dirty="0" smtClean="0">
                <a:solidFill>
                  <a:srgbClr val="008080"/>
                </a:solidFill>
                <a:latin typeface="Calibri" pitchFamily="34" charset="0"/>
                <a:cs typeface="Times New Roman" pitchFamily="18" charset="0"/>
              </a:rPr>
              <a:t/>
            </a:r>
            <a:br>
              <a:rPr lang="es-ES" altLang="it-IT" sz="1800" dirty="0" smtClean="0">
                <a:solidFill>
                  <a:srgbClr val="008080"/>
                </a:solidFill>
                <a:latin typeface="Calibri" pitchFamily="34" charset="0"/>
                <a:cs typeface="Times New Roman" pitchFamily="18" charset="0"/>
              </a:rPr>
            </a:br>
            <a:r>
              <a:rPr lang="es-ES" altLang="it-IT" sz="1800" b="1" dirty="0" smtClean="0">
                <a:solidFill>
                  <a:srgbClr val="008080"/>
                </a:solidFill>
                <a:latin typeface="Calibri" pitchFamily="34" charset="0"/>
                <a:cs typeface="Times New Roman" pitchFamily="18" charset="0"/>
              </a:rPr>
              <a:t>De </a:t>
            </a:r>
            <a:r>
              <a:rPr lang="es-ES" altLang="it-IT" sz="1800" b="1" dirty="0">
                <a:solidFill>
                  <a:srgbClr val="008080"/>
                </a:solidFill>
                <a:latin typeface="Calibri" pitchFamily="34" charset="0"/>
                <a:cs typeface="Times New Roman" pitchFamily="18" charset="0"/>
              </a:rPr>
              <a:t>esta forma, al menos para el sector de la contratación pública, llenan la falta, hasta ahora, de un marco regulatorio en materia de conflicto de interés, competencia, acceso a documentos, </a:t>
            </a:r>
            <a:r>
              <a:rPr lang="es-ES" altLang="it-IT" sz="1800" b="1" dirty="0" smtClean="0">
                <a:solidFill>
                  <a:srgbClr val="008080"/>
                </a:solidFill>
                <a:latin typeface="Calibri" pitchFamily="34" charset="0"/>
                <a:cs typeface="Times New Roman" pitchFamily="18" charset="0"/>
              </a:rPr>
              <a:t>responsable de </a:t>
            </a:r>
            <a:r>
              <a:rPr lang="es-ES" altLang="it-IT" sz="1800" b="1" dirty="0">
                <a:solidFill>
                  <a:srgbClr val="008080"/>
                </a:solidFill>
                <a:latin typeface="Calibri" pitchFamily="34" charset="0"/>
                <a:cs typeface="Times New Roman" pitchFamily="18" charset="0"/>
              </a:rPr>
              <a:t>procedimiento, control de gestión</a:t>
            </a:r>
            <a:r>
              <a:rPr lang="es-ES" altLang="it-IT" sz="1800" b="1" dirty="0" smtClean="0">
                <a:solidFill>
                  <a:srgbClr val="008080"/>
                </a:solidFill>
                <a:latin typeface="Calibri" pitchFamily="34" charset="0"/>
                <a:cs typeface="Times New Roman" pitchFamily="18" charset="0"/>
              </a:rPr>
              <a:t>, </a:t>
            </a:r>
            <a:r>
              <a:rPr lang="es-ES" altLang="it-IT" sz="1800" b="1" dirty="0">
                <a:solidFill>
                  <a:srgbClr val="008080"/>
                </a:solidFill>
                <a:latin typeface="Calibri" pitchFamily="34" charset="0"/>
                <a:cs typeface="Times New Roman" pitchFamily="18" charset="0"/>
              </a:rPr>
              <a:t>los términos del procedimiento y la obligación de motivar los actos.</a:t>
            </a:r>
          </a:p>
        </p:txBody>
      </p:sp>
    </p:spTree>
    <p:extLst>
      <p:ext uri="{BB962C8B-B14F-4D97-AF65-F5344CB8AC3E}">
        <p14:creationId xmlns:p14="http://schemas.microsoft.com/office/powerpoint/2010/main" val="23121349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6672" y="595444"/>
            <a:ext cx="7132320" cy="4093428"/>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4BACC6">
                    <a:lumMod val="60000"/>
                    <a:lumOff val="40000"/>
                  </a:srgbClr>
                </a:solidFill>
                <a:latin typeface="Calibri" panose="020F0502020204030204" pitchFamily="34" charset="0"/>
              </a:rPr>
              <a:t>Lettera Apostolica Carta apostólica en forma de "Motu Proprio" del Sumo Pontífice Francisco sobre la transparencia, el control y la competencia en los procedimientos para la adjudicación de contratos públicos de la Santa Sede y del Estado de la Ciudad del Vaticano</a:t>
            </a:r>
          </a:p>
          <a:p>
            <a:endParaRPr lang="it-IT" sz="2000" b="1" dirty="0" smtClean="0">
              <a:solidFill>
                <a:srgbClr val="008080"/>
              </a:solidFill>
              <a:latin typeface="Calibri" panose="020F0502020204030204" pitchFamily="34" charset="0"/>
            </a:endParaRPr>
          </a:p>
          <a:p>
            <a:pPr marL="342900" indent="-342900">
              <a:buFont typeface="Wingdings" panose="05000000000000000000" pitchFamily="2" charset="2"/>
              <a:buChar char="v"/>
            </a:pPr>
            <a:r>
              <a:rPr lang="es-ES" sz="2000" b="1" dirty="0">
                <a:solidFill>
                  <a:schemeClr val="accent5">
                    <a:lumMod val="60000"/>
                    <a:lumOff val="40000"/>
                  </a:schemeClr>
                </a:solidFill>
                <a:latin typeface="Calibri" panose="020F0502020204030204" pitchFamily="34" charset="0"/>
              </a:rPr>
              <a:t>Reglamento sobre transparencia, control y competencia de los contratos públicos de la Santa Sede y del Estado de la Ciudad del </a:t>
            </a:r>
            <a:r>
              <a:rPr lang="es-ES" sz="2000" b="1" dirty="0" smtClean="0">
                <a:solidFill>
                  <a:schemeClr val="accent5">
                    <a:lumMod val="60000"/>
                    <a:lumOff val="40000"/>
                  </a:schemeClr>
                </a:solidFill>
                <a:latin typeface="Calibri" panose="020F0502020204030204" pitchFamily="34" charset="0"/>
              </a:rPr>
              <a:t>Vaticano </a:t>
            </a:r>
            <a:r>
              <a:rPr lang="it-IT" sz="2000" b="1" dirty="0" smtClean="0">
                <a:solidFill>
                  <a:schemeClr val="accent5">
                    <a:lumMod val="60000"/>
                    <a:lumOff val="40000"/>
                  </a:schemeClr>
                </a:solidFill>
                <a:latin typeface="Calibri" panose="020F0502020204030204" pitchFamily="34" charset="0"/>
              </a:rPr>
              <a:t>(</a:t>
            </a:r>
            <a:r>
              <a:rPr lang="it-IT" sz="2000" b="1" dirty="0" err="1" smtClean="0">
                <a:solidFill>
                  <a:schemeClr val="accent5">
                    <a:lumMod val="60000"/>
                    <a:lumOff val="40000"/>
                  </a:schemeClr>
                </a:solidFill>
                <a:latin typeface="Calibri" panose="020F0502020204030204" pitchFamily="34" charset="0"/>
              </a:rPr>
              <a:t>Anexo</a:t>
            </a:r>
            <a:r>
              <a:rPr lang="it-IT" sz="2000" b="1" dirty="0" smtClean="0">
                <a:solidFill>
                  <a:schemeClr val="accent5">
                    <a:lumMod val="60000"/>
                    <a:lumOff val="40000"/>
                  </a:schemeClr>
                </a:solidFill>
                <a:latin typeface="Calibri" panose="020F0502020204030204" pitchFamily="34" charset="0"/>
              </a:rPr>
              <a:t> A)</a:t>
            </a:r>
            <a:endParaRPr lang="it-IT" sz="2000" b="1" dirty="0">
              <a:solidFill>
                <a:schemeClr val="accent5">
                  <a:lumMod val="60000"/>
                  <a:lumOff val="40000"/>
                </a:schemeClr>
              </a:solidFill>
              <a:latin typeface="Calibri" panose="020F0502020204030204" pitchFamily="34" charset="0"/>
            </a:endParaRPr>
          </a:p>
          <a:p>
            <a:pPr marL="342900" indent="-342900">
              <a:buFont typeface="Wingdings" panose="05000000000000000000" pitchFamily="2" charset="2"/>
              <a:buChar char="v"/>
            </a:pPr>
            <a:endParaRPr lang="it-IT" sz="2000" b="1" dirty="0" smtClean="0">
              <a:solidFill>
                <a:srgbClr val="4BACC6">
                  <a:lumMod val="60000"/>
                  <a:lumOff val="40000"/>
                </a:srgbClr>
              </a:solidFill>
              <a:latin typeface="Calibri" panose="020F0502020204030204" pitchFamily="34" charset="0"/>
            </a:endParaRPr>
          </a:p>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Protección jurisdiccional en materia de transparencia, control y competencia de los contratos públicos de la Santa Sede y del Estado de la Ciudad del </a:t>
            </a:r>
            <a:r>
              <a:rPr lang="es-ES" sz="2000" b="1" dirty="0" smtClean="0">
                <a:solidFill>
                  <a:srgbClr val="008080"/>
                </a:solidFill>
                <a:latin typeface="Calibri" panose="020F0502020204030204" pitchFamily="34" charset="0"/>
              </a:rPr>
              <a:t>Vaticano </a:t>
            </a:r>
            <a:r>
              <a:rPr lang="it-IT" sz="2000" b="1" dirty="0">
                <a:solidFill>
                  <a:srgbClr val="008080"/>
                </a:solidFill>
                <a:latin typeface="Calibri" panose="020F0502020204030204" pitchFamily="34" charset="0"/>
              </a:rPr>
              <a:t>(</a:t>
            </a:r>
            <a:r>
              <a:rPr lang="it-IT" sz="2000" b="1" dirty="0" err="1">
                <a:solidFill>
                  <a:srgbClr val="008080"/>
                </a:solidFill>
                <a:latin typeface="Calibri" panose="020F0502020204030204" pitchFamily="34" charset="0"/>
              </a:rPr>
              <a:t>Anexo</a:t>
            </a:r>
            <a:r>
              <a:rPr lang="it-IT" sz="2000" b="1" dirty="0">
                <a:solidFill>
                  <a:srgbClr val="008080"/>
                </a:solidFill>
                <a:latin typeface="Calibri" panose="020F0502020204030204" pitchFamily="34" charset="0"/>
              </a:rPr>
              <a:t> </a:t>
            </a:r>
            <a:r>
              <a:rPr lang="it-IT" sz="2000" b="1" dirty="0" smtClean="0">
                <a:solidFill>
                  <a:srgbClr val="008080"/>
                </a:solidFill>
                <a:latin typeface="Calibri" panose="020F0502020204030204" pitchFamily="34" charset="0"/>
              </a:rPr>
              <a:t>B)</a:t>
            </a:r>
            <a:endParaRPr lang="it-IT" sz="2000" b="1" dirty="0">
              <a:solidFill>
                <a:srgbClr val="008080"/>
              </a:solidFill>
              <a:latin typeface="Calibri" panose="020F0502020204030204" pitchFamily="34" charset="0"/>
            </a:endParaRPr>
          </a:p>
        </p:txBody>
      </p:sp>
      <p:sp>
        <p:nvSpPr>
          <p:cNvPr id="3" name="Freccia a destra 2"/>
          <p:cNvSpPr/>
          <p:nvPr/>
        </p:nvSpPr>
        <p:spPr>
          <a:xfrm>
            <a:off x="195072" y="3580942"/>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7861619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583520" y="935176"/>
            <a:ext cx="7902112" cy="1792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0" indent="0" eaLnBrk="1" fontAlgn="base" hangingPunct="1">
              <a:spcBef>
                <a:spcPts val="0"/>
              </a:spcBef>
              <a:spcAft>
                <a:spcPct val="0"/>
              </a:spcAft>
              <a:buClrTx/>
              <a:buNone/>
              <a:defRPr/>
            </a:pPr>
            <a:r>
              <a:rPr lang="es-ES" altLang="it-IT" b="1" dirty="0">
                <a:solidFill>
                  <a:srgbClr val="008080"/>
                </a:solidFill>
                <a:latin typeface="Calibri" pitchFamily="34" charset="0"/>
                <a:cs typeface="Times New Roman" pitchFamily="18" charset="0"/>
              </a:rPr>
              <a:t>Anexo </a:t>
            </a:r>
            <a:r>
              <a:rPr lang="es-ES" altLang="it-IT" b="1" dirty="0" smtClean="0">
                <a:solidFill>
                  <a:srgbClr val="008080"/>
                </a:solidFill>
                <a:latin typeface="Calibri" pitchFamily="34" charset="0"/>
                <a:cs typeface="Times New Roman" pitchFamily="18" charset="0"/>
              </a:rPr>
              <a:t>B</a:t>
            </a:r>
          </a:p>
          <a:p>
            <a:pPr marL="403572" indent="-403572" eaLnBrk="1" fontAlgn="base" hangingPunct="1">
              <a:spcBef>
                <a:spcPts val="0"/>
              </a:spcBef>
              <a:spcAft>
                <a:spcPct val="0"/>
              </a:spcAft>
              <a:buClrTx/>
              <a:buFont typeface="Wingdings" pitchFamily="2" charset="2"/>
              <a:buChar char="q"/>
              <a:defRPr/>
            </a:pPr>
            <a:endParaRPr lang="es-ES" altLang="it-IT" b="1"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800" dirty="0">
                <a:solidFill>
                  <a:srgbClr val="008080"/>
                </a:solidFill>
                <a:latin typeface="Calibri" pitchFamily="34" charset="0"/>
                <a:cs typeface="Times New Roman" pitchFamily="18" charset="0"/>
              </a:rPr>
              <a:t>introduce y regula el proceso administrativo por primera vez en el Vaticano, permitiendo por primera vez que los titulares de aquellos cargos jurídicos que en el ordenamiento jurídico italiano están calificados como intereses legítimos emprendan también acciones </a:t>
            </a:r>
            <a:r>
              <a:rPr lang="es-ES" altLang="it-IT" sz="1800" dirty="0" smtClean="0">
                <a:solidFill>
                  <a:srgbClr val="008080"/>
                </a:solidFill>
                <a:latin typeface="Calibri" pitchFamily="34" charset="0"/>
                <a:cs typeface="Times New Roman" pitchFamily="18" charset="0"/>
              </a:rPr>
              <a:t>legales </a:t>
            </a:r>
            <a:r>
              <a:rPr lang="es-ES" altLang="it-IT" sz="1800" dirty="0">
                <a:solidFill>
                  <a:srgbClr val="008080"/>
                </a:solidFill>
                <a:latin typeface="Calibri" pitchFamily="34" charset="0"/>
                <a:cs typeface="Times New Roman" pitchFamily="18" charset="0"/>
              </a:rPr>
              <a:t>contra la Administración Pública</a:t>
            </a:r>
            <a:r>
              <a:rPr lang="es-ES" altLang="it-IT" sz="1800" dirty="0" smtClean="0">
                <a:solidFill>
                  <a:srgbClr val="008080"/>
                </a:solidFill>
                <a:latin typeface="Calibri" pitchFamily="34" charset="0"/>
                <a:cs typeface="Times New Roman" pitchFamily="18" charset="0"/>
              </a:rPr>
              <a:t>.</a:t>
            </a:r>
            <a:endParaRPr lang="es-ES" altLang="it-IT" sz="1800" dirty="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30969437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p:txBody>
      </p:sp>
      <p:sp>
        <p:nvSpPr>
          <p:cNvPr id="3" name="Freccia a destra 2"/>
          <p:cNvSpPr/>
          <p:nvPr/>
        </p:nvSpPr>
        <p:spPr>
          <a:xfrm>
            <a:off x="243840" y="480631"/>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76656" y="1563958"/>
            <a:ext cx="7933944" cy="3046988"/>
          </a:xfrm>
          <a:prstGeom prst="rect">
            <a:avLst/>
          </a:prstGeom>
        </p:spPr>
        <p:txBody>
          <a:bodyPr wrap="square">
            <a:spAutoFit/>
          </a:bodyPr>
          <a:lstStyle/>
          <a:p>
            <a:r>
              <a:rPr lang="es-ES" sz="1600" dirty="0" smtClean="0">
                <a:solidFill>
                  <a:srgbClr val="008080"/>
                </a:solidFill>
                <a:latin typeface="Calibri" panose="020F0502020204030204" pitchFamily="34" charset="0"/>
              </a:rPr>
              <a:t>art. </a:t>
            </a:r>
            <a:r>
              <a:rPr lang="es-ES" sz="1600" dirty="0">
                <a:solidFill>
                  <a:srgbClr val="008080"/>
                </a:solidFill>
                <a:latin typeface="Calibri" panose="020F0502020204030204" pitchFamily="34" charset="0"/>
              </a:rPr>
              <a:t>1, </a:t>
            </a:r>
            <a:r>
              <a:rPr lang="es-ES" sz="1600" b="1" i="1" dirty="0" smtClean="0">
                <a:solidFill>
                  <a:srgbClr val="008080"/>
                </a:solidFill>
                <a:latin typeface="Calibri" panose="020F0502020204030204" pitchFamily="34" charset="0"/>
              </a:rPr>
              <a:t>Objeto </a:t>
            </a:r>
            <a:r>
              <a:rPr lang="es-ES" sz="1600" b="1" i="1" dirty="0">
                <a:solidFill>
                  <a:srgbClr val="008080"/>
                </a:solidFill>
                <a:latin typeface="Calibri" panose="020F0502020204030204" pitchFamily="34" charset="0"/>
              </a:rPr>
              <a:t>y finalidad </a:t>
            </a:r>
            <a:r>
              <a:rPr lang="es-ES" sz="1600" dirty="0" smtClean="0">
                <a:solidFill>
                  <a:srgbClr val="008080"/>
                </a:solidFill>
                <a:latin typeface="Calibri" panose="020F0502020204030204" pitchFamily="34" charset="0"/>
              </a:rPr>
              <a:t>se refiere a los </a:t>
            </a:r>
            <a:r>
              <a:rPr lang="es-ES" sz="1600" dirty="0">
                <a:solidFill>
                  <a:srgbClr val="008080"/>
                </a:solidFill>
                <a:latin typeface="Calibri" panose="020F0502020204030204" pitchFamily="34" charset="0"/>
              </a:rPr>
              <a:t>conceptos expresados por el Papa Francisco en la </a:t>
            </a:r>
            <a:r>
              <a:rPr lang="es-ES" sz="1600" dirty="0" smtClean="0">
                <a:solidFill>
                  <a:srgbClr val="008080"/>
                </a:solidFill>
                <a:latin typeface="Calibri" panose="020F0502020204030204" pitchFamily="34" charset="0"/>
              </a:rPr>
              <a:t>Lettera Apostólica</a:t>
            </a:r>
            <a:r>
              <a:rPr lang="es-ES" sz="1600" dirty="0">
                <a:solidFill>
                  <a:srgbClr val="008080"/>
                </a:solidFill>
                <a:latin typeface="Calibri" panose="020F0502020204030204" pitchFamily="34" charset="0"/>
              </a:rPr>
              <a:t>. En particular, cabe señalar que la legislación en cuestión </a:t>
            </a:r>
            <a:endParaRPr lang="es-ES" sz="1600" dirty="0" smtClean="0">
              <a:solidFill>
                <a:srgbClr val="008080"/>
              </a:solidFill>
              <a:latin typeface="Calibri" panose="020F0502020204030204" pitchFamily="34" charset="0"/>
            </a:endParaRPr>
          </a:p>
          <a:p>
            <a:r>
              <a:rPr lang="es-ES" sz="1600" dirty="0" smtClean="0">
                <a:solidFill>
                  <a:srgbClr val="008080"/>
                </a:solidFill>
                <a:latin typeface="Calibri" panose="020F0502020204030204" pitchFamily="34" charset="0"/>
              </a:rPr>
              <a:t>persigue </a:t>
            </a:r>
            <a:r>
              <a:rPr lang="es-ES" sz="1600" dirty="0">
                <a:solidFill>
                  <a:srgbClr val="008080"/>
                </a:solidFill>
                <a:latin typeface="Calibri" panose="020F0502020204030204" pitchFamily="34" charset="0"/>
              </a:rPr>
              <a:t>los siguientes fines: </a:t>
            </a:r>
            <a:endParaRPr lang="es-ES" sz="1600" dirty="0" smtClean="0">
              <a:solidFill>
                <a:srgbClr val="008080"/>
              </a:solidFill>
              <a:latin typeface="Calibri" panose="020F0502020204030204" pitchFamily="34" charset="0"/>
            </a:endParaRPr>
          </a:p>
          <a:p>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a) el </a:t>
            </a:r>
            <a:r>
              <a:rPr lang="es-ES" sz="1600" b="1" dirty="0">
                <a:solidFill>
                  <a:srgbClr val="008080"/>
                </a:solidFill>
                <a:latin typeface="Calibri" panose="020F0502020204030204" pitchFamily="34" charset="0"/>
              </a:rPr>
              <a:t>uso sostenible </a:t>
            </a:r>
            <a:r>
              <a:rPr lang="es-ES" sz="1600" dirty="0">
                <a:solidFill>
                  <a:srgbClr val="008080"/>
                </a:solidFill>
                <a:latin typeface="Calibri" panose="020F0502020204030204" pitchFamily="34" charset="0"/>
              </a:rPr>
              <a:t>de fondos internos;</a:t>
            </a:r>
          </a:p>
          <a:p>
            <a:r>
              <a:rPr lang="es-ES" sz="1600" dirty="0">
                <a:solidFill>
                  <a:srgbClr val="008080"/>
                </a:solidFill>
                <a:latin typeface="Calibri" panose="020F0502020204030204" pitchFamily="34" charset="0"/>
              </a:rPr>
              <a:t>b) la </a:t>
            </a:r>
            <a:r>
              <a:rPr lang="es-ES" sz="1600" b="1" dirty="0">
                <a:solidFill>
                  <a:srgbClr val="008080"/>
                </a:solidFill>
                <a:latin typeface="Calibri" panose="020F0502020204030204" pitchFamily="34" charset="0"/>
              </a:rPr>
              <a:t>transparencia</a:t>
            </a:r>
            <a:r>
              <a:rPr lang="es-ES" sz="1600" dirty="0">
                <a:solidFill>
                  <a:srgbClr val="008080"/>
                </a:solidFill>
                <a:latin typeface="Calibri" panose="020F0502020204030204" pitchFamily="34" charset="0"/>
              </a:rPr>
              <a:t> del procedimiento de adjudicación;</a:t>
            </a:r>
          </a:p>
          <a:p>
            <a:r>
              <a:rPr lang="es-ES" sz="1600" dirty="0">
                <a:solidFill>
                  <a:srgbClr val="008080"/>
                </a:solidFill>
                <a:latin typeface="Calibri" panose="020F0502020204030204" pitchFamily="34" charset="0"/>
              </a:rPr>
              <a:t>c) </a:t>
            </a:r>
            <a:r>
              <a:rPr lang="es-ES" sz="1600" b="1" dirty="0">
                <a:solidFill>
                  <a:srgbClr val="008080"/>
                </a:solidFill>
                <a:latin typeface="Calibri" panose="020F0502020204030204" pitchFamily="34" charset="0"/>
              </a:rPr>
              <a:t>igualdad de trato y no </a:t>
            </a:r>
            <a:r>
              <a:rPr lang="es-ES" sz="1600" b="1" dirty="0" smtClean="0">
                <a:solidFill>
                  <a:srgbClr val="008080"/>
                </a:solidFill>
                <a:latin typeface="Calibri" panose="020F0502020204030204" pitchFamily="34" charset="0"/>
              </a:rPr>
              <a:t>discriminación</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d) el </a:t>
            </a:r>
            <a:r>
              <a:rPr lang="es-ES" sz="1600" b="1" dirty="0">
                <a:solidFill>
                  <a:srgbClr val="008080"/>
                </a:solidFill>
                <a:latin typeface="Calibri" panose="020F0502020204030204" pitchFamily="34" charset="0"/>
              </a:rPr>
              <a:t>fomento de la competencia </a:t>
            </a:r>
            <a:r>
              <a:rPr lang="es-ES" sz="1600" b="1" dirty="0" smtClean="0">
                <a:solidFill>
                  <a:srgbClr val="008080"/>
                </a:solidFill>
                <a:latin typeface="Calibri" panose="020F0502020204030204" pitchFamily="34" charset="0"/>
              </a:rPr>
              <a:t>efectiva</a:t>
            </a:r>
            <a:r>
              <a:rPr lang="es-ES" sz="1600" dirty="0" smtClean="0">
                <a:solidFill>
                  <a:srgbClr val="008080"/>
                </a:solidFill>
                <a:latin typeface="Calibri" panose="020F0502020204030204" pitchFamily="34" charset="0"/>
              </a:rPr>
              <a:t>, </a:t>
            </a:r>
            <a:r>
              <a:rPr lang="es-ES" sz="1600" dirty="0">
                <a:solidFill>
                  <a:srgbClr val="008080"/>
                </a:solidFill>
                <a:latin typeface="Calibri" panose="020F0502020204030204" pitchFamily="34" charset="0"/>
              </a:rPr>
              <a:t>en particular mediante medidas capaces de combatir los acuerdos ilícitos en materia de competencia y corrupción ".</a:t>
            </a:r>
          </a:p>
          <a:p>
            <a:endParaRPr lang="es-ES" sz="1600" dirty="0" smtClean="0">
              <a:solidFill>
                <a:srgbClr val="008080"/>
              </a:solidFill>
              <a:latin typeface="Calibri" panose="020F0502020204030204" pitchFamily="34" charset="0"/>
            </a:endParaRPr>
          </a:p>
          <a:p>
            <a:r>
              <a:rPr lang="es-ES" sz="1600" b="1" dirty="0" smtClean="0">
                <a:solidFill>
                  <a:srgbClr val="008080"/>
                </a:solidFill>
                <a:latin typeface="Calibri" panose="020F0502020204030204" pitchFamily="34" charset="0"/>
              </a:rPr>
              <a:t>Por </a:t>
            </a:r>
            <a:r>
              <a:rPr lang="es-ES" sz="1600" b="1" dirty="0">
                <a:solidFill>
                  <a:srgbClr val="008080"/>
                </a:solidFill>
                <a:latin typeface="Calibri" panose="020F0502020204030204" pitchFamily="34" charset="0"/>
              </a:rPr>
              <a:t>tanto, se confirma que el objetivo de la competencia está indisolublemente ligado a la lucha contra la corrupción y la eficiencia de la gestión. </a:t>
            </a:r>
            <a:endParaRPr lang="it-IT" sz="16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17756780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p:txBody>
      </p:sp>
      <p:sp>
        <p:nvSpPr>
          <p:cNvPr id="3" name="Freccia a destra 2"/>
          <p:cNvSpPr/>
          <p:nvPr/>
        </p:nvSpPr>
        <p:spPr>
          <a:xfrm>
            <a:off x="243840" y="480631"/>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76656" y="2102567"/>
            <a:ext cx="7933944" cy="1077218"/>
          </a:xfrm>
          <a:prstGeom prst="rect">
            <a:avLst/>
          </a:prstGeom>
        </p:spPr>
        <p:txBody>
          <a:bodyPr wrap="square">
            <a:spAutoFit/>
          </a:bodyPr>
          <a:lstStyle/>
          <a:p>
            <a:pPr marL="285750" indent="-285750">
              <a:buFont typeface="Wingdings" panose="05000000000000000000" pitchFamily="2" charset="2"/>
              <a:buChar char="q"/>
            </a:pPr>
            <a:r>
              <a:rPr lang="es-ES" sz="1600" b="1" dirty="0" smtClean="0">
                <a:solidFill>
                  <a:srgbClr val="008080"/>
                </a:solidFill>
                <a:latin typeface="Calibri" panose="020F0502020204030204" pitchFamily="34" charset="0"/>
              </a:rPr>
              <a:t>Otro </a:t>
            </a:r>
            <a:r>
              <a:rPr lang="es-ES" sz="1600" b="1" dirty="0">
                <a:solidFill>
                  <a:srgbClr val="008080"/>
                </a:solidFill>
                <a:latin typeface="Calibri" panose="020F0502020204030204" pitchFamily="34" charset="0"/>
              </a:rPr>
              <a:t>perfil diferenciado de cierto interés es el relativo al tema del acceso a los documentos ante un procedimiento público de prueba (artículos 8-10), para lo cual se contempla por primera vez la figura del silencio-rechazo, contra el </a:t>
            </a:r>
            <a:r>
              <a:rPr lang="es-ES" sz="1600" b="1" dirty="0" smtClean="0">
                <a:solidFill>
                  <a:srgbClr val="008080"/>
                </a:solidFill>
                <a:latin typeface="Calibri" panose="020F0502020204030204" pitchFamily="34" charset="0"/>
              </a:rPr>
              <a:t>cual </a:t>
            </a:r>
            <a:r>
              <a:rPr lang="es-ES" sz="1600" b="1" dirty="0">
                <a:solidFill>
                  <a:srgbClr val="008080"/>
                </a:solidFill>
                <a:latin typeface="Calibri" panose="020F0502020204030204" pitchFamily="34" charset="0"/>
              </a:rPr>
              <a:t>puede interponerse recurso ante las autoridades </a:t>
            </a:r>
            <a:r>
              <a:rPr lang="es-ES" sz="1600" b="1" dirty="0" smtClean="0">
                <a:solidFill>
                  <a:srgbClr val="008080"/>
                </a:solidFill>
                <a:latin typeface="Calibri" panose="020F0502020204030204" pitchFamily="34" charset="0"/>
              </a:rPr>
              <a:t>judiciales.</a:t>
            </a:r>
            <a:endParaRPr lang="es-ES" sz="1600" dirty="0">
              <a:solidFill>
                <a:srgbClr val="008080"/>
              </a:solidFill>
              <a:latin typeface="Calibri" panose="020F0502020204030204" pitchFamily="34" charset="0"/>
            </a:endParaRPr>
          </a:p>
        </p:txBody>
      </p:sp>
    </p:spTree>
    <p:extLst>
      <p:ext uri="{BB962C8B-B14F-4D97-AF65-F5344CB8AC3E}">
        <p14:creationId xmlns:p14="http://schemas.microsoft.com/office/powerpoint/2010/main" val="3421287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contenuto 2"/>
          <p:cNvSpPr txBox="1">
            <a:spLocks/>
          </p:cNvSpPr>
          <p:nvPr/>
        </p:nvSpPr>
        <p:spPr bwMode="auto">
          <a:xfrm>
            <a:off x="349252" y="3513543"/>
            <a:ext cx="8375650" cy="1291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3" tIns="34285" rIns="68573" bIns="34285"/>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37931725" indent="-37474525"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1035050" indent="-34925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indent="-33655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1720850" indent="-34925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2178050" indent="-34925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2635250" indent="-34925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3092450" indent="-34925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3549650" indent="-34925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eaLnBrk="1" fontAlgn="base" hangingPunct="1">
              <a:spcAft>
                <a:spcPct val="0"/>
              </a:spcAft>
              <a:buClr>
                <a:srgbClr val="4F81BD"/>
              </a:buClr>
            </a:pPr>
            <a:endParaRPr lang="es-ES_tradnl" altLang="it-IT" smtClean="0">
              <a:cs typeface="Arial" charset="0"/>
            </a:endParaRPr>
          </a:p>
        </p:txBody>
      </p:sp>
      <p:sp>
        <p:nvSpPr>
          <p:cNvPr id="26627" name="Text Box 3"/>
          <p:cNvSpPr txBox="1">
            <a:spLocks noChangeArrowheads="1"/>
          </p:cNvSpPr>
          <p:nvPr/>
        </p:nvSpPr>
        <p:spPr bwMode="auto">
          <a:xfrm>
            <a:off x="5529072" y="533705"/>
            <a:ext cx="3243072" cy="4008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ct val="50000"/>
              </a:spcBef>
              <a:spcAft>
                <a:spcPct val="0"/>
              </a:spcAft>
              <a:buClrTx/>
              <a:buFont typeface="Wingdings" pitchFamily="2" charset="2"/>
              <a:buChar char="q"/>
              <a:defRPr/>
            </a:pPr>
            <a:r>
              <a:rPr lang="es-ES" altLang="it-IT" sz="1600" b="1" i="1" dirty="0" smtClean="0">
                <a:solidFill>
                  <a:srgbClr val="008080"/>
                </a:solidFill>
                <a:latin typeface="Calibri" pitchFamily="34" charset="0"/>
                <a:cs typeface="Times New Roman" pitchFamily="18" charset="0"/>
              </a:rPr>
              <a:t>Las </a:t>
            </a:r>
            <a:r>
              <a:rPr lang="es-ES" altLang="it-IT" sz="1600" b="1" i="1" dirty="0">
                <a:solidFill>
                  <a:srgbClr val="008080"/>
                </a:solidFill>
                <a:latin typeface="Calibri" pitchFamily="34" charset="0"/>
                <a:cs typeface="Times New Roman" pitchFamily="18" charset="0"/>
              </a:rPr>
              <a:t>normas sobre transparencia, control y competencia de los contratos públicos de la Santa Sede y del Estado de la Ciudad del </a:t>
            </a:r>
            <a:r>
              <a:rPr lang="es-ES" altLang="it-IT" sz="1600" b="1" i="1" dirty="0" smtClean="0">
                <a:solidFill>
                  <a:srgbClr val="008080"/>
                </a:solidFill>
                <a:latin typeface="Calibri" pitchFamily="34" charset="0"/>
                <a:cs typeface="Times New Roman" pitchFamily="18" charset="0"/>
              </a:rPr>
              <a:t>Vaticano</a:t>
            </a:r>
            <a:br>
              <a:rPr lang="es-ES" altLang="it-IT" sz="1600" b="1" i="1" dirty="0" smtClean="0">
                <a:solidFill>
                  <a:srgbClr val="008080"/>
                </a:solidFill>
                <a:latin typeface="Calibri" pitchFamily="34" charset="0"/>
                <a:cs typeface="Times New Roman" pitchFamily="18" charset="0"/>
              </a:rPr>
            </a:br>
            <a:r>
              <a:rPr lang="es-ES" altLang="it-IT" sz="1600" b="1" i="1" dirty="0" smtClean="0">
                <a:solidFill>
                  <a:srgbClr val="008080"/>
                </a:solidFill>
                <a:latin typeface="Calibri" pitchFamily="34" charset="0"/>
                <a:cs typeface="Times New Roman" pitchFamily="18" charset="0"/>
              </a:rPr>
              <a:t/>
            </a:r>
            <a:br>
              <a:rPr lang="es-ES" altLang="it-IT" sz="1600" b="1" i="1" dirty="0" smtClean="0">
                <a:solidFill>
                  <a:srgbClr val="008080"/>
                </a:solidFill>
                <a:latin typeface="Calibri" pitchFamily="34" charset="0"/>
                <a:cs typeface="Times New Roman" pitchFamily="18" charset="0"/>
              </a:rPr>
            </a:br>
            <a:r>
              <a:rPr lang="es-ES" altLang="it-IT" sz="1600" b="1" i="1" dirty="0" smtClean="0">
                <a:solidFill>
                  <a:srgbClr val="008080"/>
                </a:solidFill>
                <a:latin typeface="Calibri" pitchFamily="34" charset="0"/>
                <a:cs typeface="Times New Roman" pitchFamily="18" charset="0"/>
              </a:rPr>
              <a:t>adoptadas </a:t>
            </a:r>
            <a:r>
              <a:rPr lang="es-ES" altLang="it-IT" sz="1600" b="1" i="1" dirty="0">
                <a:solidFill>
                  <a:srgbClr val="008080"/>
                </a:solidFill>
                <a:latin typeface="Calibri" pitchFamily="34" charset="0"/>
                <a:cs typeface="Times New Roman" pitchFamily="18" charset="0"/>
              </a:rPr>
              <a:t>por el Papa Francisco con un Motu proprio el 1 de junio de 2020 y </a:t>
            </a:r>
            <a:r>
              <a:rPr lang="es-ES" altLang="it-IT" sz="1600" b="1" i="1" dirty="0" smtClean="0">
                <a:solidFill>
                  <a:srgbClr val="008080"/>
                </a:solidFill>
                <a:latin typeface="Calibri" pitchFamily="34" charset="0"/>
                <a:cs typeface="Times New Roman" pitchFamily="18" charset="0"/>
              </a:rPr>
              <a:t>conocidas </a:t>
            </a:r>
            <a:r>
              <a:rPr lang="es-ES" altLang="it-IT" sz="1600" b="1" i="1" dirty="0">
                <a:solidFill>
                  <a:srgbClr val="008080"/>
                </a:solidFill>
                <a:latin typeface="Calibri" pitchFamily="34" charset="0"/>
                <a:cs typeface="Times New Roman" pitchFamily="18" charset="0"/>
              </a:rPr>
              <a:t>como el Código de </a:t>
            </a:r>
            <a:r>
              <a:rPr lang="es-ES" altLang="it-IT" sz="1600" b="1" i="1" dirty="0" smtClean="0">
                <a:solidFill>
                  <a:srgbClr val="008080"/>
                </a:solidFill>
                <a:latin typeface="Calibri" pitchFamily="34" charset="0"/>
                <a:cs typeface="Times New Roman" pitchFamily="18" charset="0"/>
              </a:rPr>
              <a:t>Contratos Publico del Vaticano</a:t>
            </a:r>
            <a:br>
              <a:rPr lang="es-ES" altLang="it-IT" sz="1600" b="1" i="1" dirty="0" smtClean="0">
                <a:solidFill>
                  <a:srgbClr val="008080"/>
                </a:solidFill>
                <a:latin typeface="Calibri" pitchFamily="34" charset="0"/>
                <a:cs typeface="Times New Roman" pitchFamily="18" charset="0"/>
              </a:rPr>
            </a:br>
            <a:r>
              <a:rPr lang="es-ES" altLang="it-IT" sz="1600" b="1" i="1" dirty="0" smtClean="0">
                <a:solidFill>
                  <a:srgbClr val="008080"/>
                </a:solidFill>
                <a:latin typeface="Calibri" pitchFamily="34" charset="0"/>
                <a:cs typeface="Times New Roman" pitchFamily="18" charset="0"/>
              </a:rPr>
              <a:t/>
            </a:r>
            <a:br>
              <a:rPr lang="es-ES" altLang="it-IT" sz="1600" b="1" i="1" dirty="0" smtClean="0">
                <a:solidFill>
                  <a:srgbClr val="008080"/>
                </a:solidFill>
                <a:latin typeface="Calibri" pitchFamily="34" charset="0"/>
                <a:cs typeface="Times New Roman" pitchFamily="18" charset="0"/>
              </a:rPr>
            </a:br>
            <a:r>
              <a:rPr lang="es-ES" altLang="it-IT" sz="1600" b="1" i="1" dirty="0" smtClean="0">
                <a:solidFill>
                  <a:srgbClr val="008080"/>
                </a:solidFill>
                <a:latin typeface="Calibri" pitchFamily="34" charset="0"/>
                <a:cs typeface="Times New Roman" pitchFamily="18" charset="0"/>
              </a:rPr>
              <a:t>representan </a:t>
            </a:r>
            <a:r>
              <a:rPr lang="es-ES" altLang="it-IT" sz="1600" b="1" i="1" dirty="0">
                <a:solidFill>
                  <a:srgbClr val="008080"/>
                </a:solidFill>
                <a:latin typeface="Calibri" pitchFamily="34" charset="0"/>
                <a:cs typeface="Times New Roman" pitchFamily="18" charset="0"/>
              </a:rPr>
              <a:t>un paso más de una proceso regulatorio que se inició hace unos diez años. </a:t>
            </a:r>
            <a:endParaRPr lang="it-IT" altLang="it-IT" b="1" i="1" dirty="0">
              <a:solidFill>
                <a:srgbClr val="008080"/>
              </a:solidFill>
              <a:latin typeface="Calibri" pitchFamily="34" charset="0"/>
              <a:cs typeface="Times New Roman"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489" y="103632"/>
            <a:ext cx="5073288" cy="4868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39189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ccia a destra 2"/>
          <p:cNvSpPr/>
          <p:nvPr/>
        </p:nvSpPr>
        <p:spPr>
          <a:xfrm>
            <a:off x="243840" y="480631"/>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76656" y="1563958"/>
            <a:ext cx="7933944" cy="1815882"/>
          </a:xfrm>
          <a:prstGeom prst="rect">
            <a:avLst/>
          </a:prstGeom>
        </p:spPr>
        <p:txBody>
          <a:bodyPr wrap="square">
            <a:spAutoFit/>
          </a:bodyPr>
          <a:lstStyle/>
          <a:p>
            <a:r>
              <a:rPr lang="es-ES" sz="1600" dirty="0" smtClean="0">
                <a:solidFill>
                  <a:srgbClr val="008080"/>
                </a:solidFill>
                <a:latin typeface="Calibri" panose="020F0502020204030204" pitchFamily="34" charset="0"/>
              </a:rPr>
              <a:t>art. 11</a:t>
            </a:r>
            <a:r>
              <a:rPr lang="es-ES" sz="1600" dirty="0">
                <a:solidFill>
                  <a:srgbClr val="008080"/>
                </a:solidFill>
                <a:latin typeface="Calibri" panose="020F0502020204030204" pitchFamily="34" charset="0"/>
              </a:rPr>
              <a:t>, </a:t>
            </a:r>
            <a:r>
              <a:rPr lang="es-ES" sz="1600" b="1" i="1" dirty="0">
                <a:solidFill>
                  <a:srgbClr val="008080"/>
                </a:solidFill>
                <a:latin typeface="Calibri" panose="020F0502020204030204" pitchFamily="34" charset="0"/>
              </a:rPr>
              <a:t>Operador </a:t>
            </a:r>
            <a:r>
              <a:rPr lang="es-ES" sz="1600" b="1" i="1" dirty="0" smtClean="0">
                <a:solidFill>
                  <a:srgbClr val="008080"/>
                </a:solidFill>
                <a:latin typeface="Calibri" panose="020F0502020204030204" pitchFamily="34" charset="0"/>
              </a:rPr>
              <a:t>económico</a:t>
            </a:r>
            <a:endParaRPr lang="es-ES" sz="1600" dirty="0" smtClean="0">
              <a:solidFill>
                <a:srgbClr val="008080"/>
              </a:solidFill>
              <a:latin typeface="Calibri" panose="020F0502020204030204" pitchFamily="34" charset="0"/>
            </a:endParaRPr>
          </a:p>
          <a:p>
            <a:endParaRPr lang="es-ES" sz="1600" dirty="0">
              <a:solidFill>
                <a:srgbClr val="008080"/>
              </a:solidFill>
              <a:latin typeface="Calibri" panose="020F0502020204030204" pitchFamily="34" charset="0"/>
            </a:endParaRPr>
          </a:p>
          <a:p>
            <a:r>
              <a:rPr lang="es-ES" sz="1600" dirty="0" smtClean="0">
                <a:solidFill>
                  <a:srgbClr val="008080"/>
                </a:solidFill>
                <a:latin typeface="Calibri" panose="020F0502020204030204" pitchFamily="34" charset="0"/>
              </a:rPr>
              <a:t>El </a:t>
            </a:r>
            <a:r>
              <a:rPr lang="es-ES" sz="1600" dirty="0">
                <a:solidFill>
                  <a:srgbClr val="008080"/>
                </a:solidFill>
                <a:latin typeface="Calibri" panose="020F0502020204030204" pitchFamily="34" charset="0"/>
              </a:rPr>
              <a:t>legislador vaticano ha delegado </a:t>
            </a:r>
            <a:r>
              <a:rPr lang="es-ES" sz="1600" dirty="0" smtClean="0">
                <a:solidFill>
                  <a:srgbClr val="008080"/>
                </a:solidFill>
                <a:latin typeface="Calibri" panose="020F0502020204030204" pitchFamily="34" charset="0"/>
              </a:rPr>
              <a:t>a las </a:t>
            </a:r>
            <a:r>
              <a:rPr lang="es-ES" sz="1600" dirty="0">
                <a:solidFill>
                  <a:srgbClr val="008080"/>
                </a:solidFill>
                <a:latin typeface="Calibri" panose="020F0502020204030204" pitchFamily="34" charset="0"/>
              </a:rPr>
              <a:t>autoridades públicas del Estado en el que el operador económico tiene su domicilio social </a:t>
            </a:r>
            <a:r>
              <a:rPr lang="es-ES" sz="1600" b="1" dirty="0">
                <a:solidFill>
                  <a:srgbClr val="008080"/>
                </a:solidFill>
                <a:latin typeface="Calibri" panose="020F0502020204030204" pitchFamily="34" charset="0"/>
              </a:rPr>
              <a:t>el control sobre la posesión de las autorizaciones necesarias para operar</a:t>
            </a:r>
            <a:r>
              <a:rPr lang="es-ES" sz="1600" dirty="0">
                <a:solidFill>
                  <a:srgbClr val="008080"/>
                </a:solidFill>
                <a:latin typeface="Calibri" panose="020F0502020204030204" pitchFamily="34" charset="0"/>
              </a:rPr>
              <a:t> en el </a:t>
            </a:r>
            <a:r>
              <a:rPr lang="es-ES" sz="1600" dirty="0" smtClean="0">
                <a:solidFill>
                  <a:srgbClr val="008080"/>
                </a:solidFill>
                <a:latin typeface="Calibri" panose="020F0502020204030204" pitchFamily="34" charset="0"/>
              </a:rPr>
              <a:t>mercado objeto del contrato, </a:t>
            </a:r>
            <a:r>
              <a:rPr lang="es-ES" sz="1600" dirty="0">
                <a:solidFill>
                  <a:srgbClr val="008080"/>
                </a:solidFill>
                <a:latin typeface="Calibri" panose="020F0502020204030204" pitchFamily="34" charset="0"/>
              </a:rPr>
              <a:t>siempre que ese </a:t>
            </a:r>
            <a:r>
              <a:rPr lang="es-ES" sz="1600" dirty="0" smtClean="0">
                <a:solidFill>
                  <a:srgbClr val="008080"/>
                </a:solidFill>
                <a:latin typeface="Calibri" panose="020F0502020204030204" pitchFamily="34" charset="0"/>
              </a:rPr>
              <a:t>Estado “</a:t>
            </a:r>
            <a:r>
              <a:rPr lang="es-ES" sz="1600" b="1" i="1" dirty="0" smtClean="0">
                <a:solidFill>
                  <a:srgbClr val="008080"/>
                </a:solidFill>
                <a:latin typeface="Calibri" panose="020F0502020204030204" pitchFamily="34" charset="0"/>
              </a:rPr>
              <a:t>adhiere </a:t>
            </a:r>
            <a:r>
              <a:rPr lang="es-ES" sz="1600" b="1" i="1" dirty="0">
                <a:solidFill>
                  <a:srgbClr val="008080"/>
                </a:solidFill>
                <a:latin typeface="Calibri" panose="020F0502020204030204" pitchFamily="34" charset="0"/>
              </a:rPr>
              <a:t>a las convenciones internacionales contra la </a:t>
            </a:r>
            <a:r>
              <a:rPr lang="es-ES" sz="1600" b="1" i="1" dirty="0" smtClean="0">
                <a:solidFill>
                  <a:srgbClr val="008080"/>
                </a:solidFill>
                <a:latin typeface="Calibri" panose="020F0502020204030204" pitchFamily="34" charset="0"/>
              </a:rPr>
              <a:t>corrupción</a:t>
            </a:r>
            <a:r>
              <a:rPr lang="es-ES" sz="1600" dirty="0" smtClean="0">
                <a:solidFill>
                  <a:srgbClr val="008080"/>
                </a:solidFill>
                <a:latin typeface="Calibri" panose="020F0502020204030204" pitchFamily="34" charset="0"/>
              </a:rPr>
              <a:t>”.</a:t>
            </a:r>
          </a:p>
          <a:p>
            <a:endParaRPr lang="es-ES" sz="1600" b="1" dirty="0" smtClean="0">
              <a:solidFill>
                <a:srgbClr val="008080"/>
              </a:solidFill>
              <a:latin typeface="Calibri" panose="020F0502020204030204" pitchFamily="34" charset="0"/>
            </a:endParaRPr>
          </a:p>
        </p:txBody>
      </p:sp>
      <p:sp>
        <p:nvSpPr>
          <p:cNvPr id="6" name="Rettangolo 5"/>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4131367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ccia a destra 2"/>
          <p:cNvSpPr/>
          <p:nvPr/>
        </p:nvSpPr>
        <p:spPr>
          <a:xfrm>
            <a:off x="243840" y="480631"/>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76656" y="1563958"/>
            <a:ext cx="7933944" cy="2308324"/>
          </a:xfrm>
          <a:prstGeom prst="rect">
            <a:avLst/>
          </a:prstGeom>
        </p:spPr>
        <p:txBody>
          <a:bodyPr wrap="square">
            <a:spAutoFit/>
          </a:bodyPr>
          <a:lstStyle/>
          <a:p>
            <a:r>
              <a:rPr lang="es-ES" sz="1600" dirty="0" smtClean="0">
                <a:solidFill>
                  <a:srgbClr val="008080"/>
                </a:solidFill>
                <a:latin typeface="Calibri" panose="020F0502020204030204" pitchFamily="34" charset="0"/>
              </a:rPr>
              <a:t>art. 12, </a:t>
            </a:r>
            <a:r>
              <a:rPr lang="es-ES" sz="1600" b="1" i="1" dirty="0">
                <a:solidFill>
                  <a:srgbClr val="008080"/>
                </a:solidFill>
                <a:latin typeface="Calibri" panose="020F0502020204030204" pitchFamily="34" charset="0"/>
              </a:rPr>
              <a:t>Motivos de exclusión</a:t>
            </a:r>
            <a:endParaRPr lang="es-ES" sz="1600" dirty="0" smtClean="0">
              <a:solidFill>
                <a:srgbClr val="008080"/>
              </a:solidFill>
              <a:latin typeface="Calibri" panose="020F0502020204030204" pitchFamily="34" charset="0"/>
            </a:endParaRPr>
          </a:p>
          <a:p>
            <a:r>
              <a:rPr lang="es-ES" sz="1600" dirty="0" smtClean="0">
                <a:solidFill>
                  <a:srgbClr val="008080"/>
                </a:solidFill>
                <a:latin typeface="Calibri" panose="020F0502020204030204" pitchFamily="34" charset="0"/>
              </a:rPr>
              <a:t>El </a:t>
            </a:r>
            <a:r>
              <a:rPr lang="es-ES" sz="1600" dirty="0">
                <a:solidFill>
                  <a:srgbClr val="008080"/>
                </a:solidFill>
                <a:latin typeface="Calibri" panose="020F0502020204030204" pitchFamily="34" charset="0"/>
              </a:rPr>
              <a:t>operador económico </a:t>
            </a:r>
            <a:r>
              <a:rPr lang="es-ES" sz="1600" b="1" i="1" dirty="0">
                <a:solidFill>
                  <a:srgbClr val="008080"/>
                </a:solidFill>
                <a:latin typeface="Calibri" panose="020F0502020204030204" pitchFamily="34" charset="0"/>
              </a:rPr>
              <a:t>debe ser excluido de cualquier licitación</a:t>
            </a:r>
            <a:r>
              <a:rPr lang="es-ES" sz="1600" dirty="0">
                <a:solidFill>
                  <a:srgbClr val="008080"/>
                </a:solidFill>
                <a:latin typeface="Calibri" panose="020F0502020204030204" pitchFamily="34" charset="0"/>
              </a:rPr>
              <a:t>, aunque exista simplemente un procedimiento </a:t>
            </a:r>
            <a:r>
              <a:rPr lang="es-ES" sz="1600" dirty="0" smtClean="0">
                <a:solidFill>
                  <a:srgbClr val="008080"/>
                </a:solidFill>
                <a:latin typeface="Calibri" panose="020F0502020204030204" pitchFamily="34" charset="0"/>
              </a:rPr>
              <a:t>contra de el en </a:t>
            </a:r>
            <a:r>
              <a:rPr lang="es-ES" sz="1600" dirty="0">
                <a:solidFill>
                  <a:srgbClr val="008080"/>
                </a:solidFill>
                <a:latin typeface="Calibri" panose="020F0502020204030204" pitchFamily="34" charset="0"/>
              </a:rPr>
              <a:t>la fase de instrucción, hecho que en sí mismo ni siquiera implica la existencia de indicios graves de culpabilidad</a:t>
            </a:r>
            <a:r>
              <a:rPr lang="es-ES" sz="1600" dirty="0" smtClean="0">
                <a:solidFill>
                  <a:srgbClr val="008080"/>
                </a:solidFill>
                <a:latin typeface="Calibri" panose="020F0502020204030204" pitchFamily="34" charset="0"/>
              </a:rPr>
              <a:t>.</a:t>
            </a:r>
          </a:p>
          <a:p>
            <a:endParaRPr lang="es-ES" sz="1600" b="1" dirty="0">
              <a:solidFill>
                <a:srgbClr val="008080"/>
              </a:solidFill>
              <a:latin typeface="Calibri" panose="020F0502020204030204" pitchFamily="34" charset="0"/>
            </a:endParaRPr>
          </a:p>
          <a:p>
            <a:r>
              <a:rPr lang="es-ES" sz="1600" dirty="0" smtClean="0">
                <a:solidFill>
                  <a:srgbClr val="008080"/>
                </a:solidFill>
                <a:latin typeface="Calibri" panose="020F0502020204030204" pitchFamily="34" charset="0"/>
              </a:rPr>
              <a:t>art</a:t>
            </a:r>
            <a:r>
              <a:rPr lang="es-ES" sz="1600" dirty="0">
                <a:solidFill>
                  <a:srgbClr val="008080"/>
                </a:solidFill>
                <a:latin typeface="Calibri" panose="020F0502020204030204" pitchFamily="34" charset="0"/>
              </a:rPr>
              <a:t>. </a:t>
            </a:r>
            <a:r>
              <a:rPr lang="es-ES" sz="1600" dirty="0" smtClean="0">
                <a:solidFill>
                  <a:srgbClr val="008080"/>
                </a:solidFill>
                <a:latin typeface="Calibri" panose="020F0502020204030204" pitchFamily="34" charset="0"/>
              </a:rPr>
              <a:t>13, </a:t>
            </a:r>
            <a:r>
              <a:rPr lang="es-ES" sz="1600" b="1" i="1" dirty="0">
                <a:solidFill>
                  <a:srgbClr val="008080"/>
                </a:solidFill>
                <a:latin typeface="Calibri" panose="020F0502020204030204" pitchFamily="34" charset="0"/>
              </a:rPr>
              <a:t>Causas de exclusión </a:t>
            </a:r>
            <a:r>
              <a:rPr lang="es-ES" sz="1600" b="1" i="1" dirty="0" smtClean="0">
                <a:solidFill>
                  <a:srgbClr val="008080"/>
                </a:solidFill>
                <a:latin typeface="Calibri" panose="020F0502020204030204" pitchFamily="34" charset="0"/>
              </a:rPr>
              <a:t>adicionales</a:t>
            </a:r>
          </a:p>
          <a:p>
            <a:r>
              <a:rPr lang="es-ES" sz="1600" dirty="0" smtClean="0">
                <a:solidFill>
                  <a:srgbClr val="008080"/>
                </a:solidFill>
                <a:latin typeface="Calibri" panose="020F0502020204030204" pitchFamily="34" charset="0"/>
              </a:rPr>
              <a:t>El </a:t>
            </a:r>
            <a:r>
              <a:rPr lang="es-ES" sz="1600" dirty="0">
                <a:solidFill>
                  <a:srgbClr val="008080"/>
                </a:solidFill>
                <a:latin typeface="Calibri" panose="020F0502020204030204" pitchFamily="34" charset="0"/>
              </a:rPr>
              <a:t>operador económico puede ser excluido del procedimiento </a:t>
            </a:r>
            <a:r>
              <a:rPr lang="es-ES" sz="1600" i="1" dirty="0" smtClean="0">
                <a:solidFill>
                  <a:srgbClr val="008080"/>
                </a:solidFill>
                <a:latin typeface="Calibri" panose="020F0502020204030204" pitchFamily="34" charset="0"/>
              </a:rPr>
              <a:t>“</a:t>
            </a:r>
            <a:r>
              <a:rPr lang="es-ES" sz="1600" b="1" i="1" dirty="0" smtClean="0">
                <a:solidFill>
                  <a:srgbClr val="008080"/>
                </a:solidFill>
                <a:latin typeface="Calibri" panose="020F0502020204030204" pitchFamily="34" charset="0"/>
              </a:rPr>
              <a:t>h</a:t>
            </a:r>
            <a:r>
              <a:rPr lang="es-ES" sz="1600" b="1" i="1" dirty="0">
                <a:solidFill>
                  <a:srgbClr val="008080"/>
                </a:solidFill>
                <a:latin typeface="Calibri" panose="020F0502020204030204" pitchFamily="34" charset="0"/>
              </a:rPr>
              <a:t>) si existe peligro de distorsión de la </a:t>
            </a:r>
            <a:r>
              <a:rPr lang="es-ES" sz="1600" b="1" i="1" dirty="0" smtClean="0">
                <a:solidFill>
                  <a:srgbClr val="008080"/>
                </a:solidFill>
                <a:latin typeface="Calibri" panose="020F0502020204030204" pitchFamily="34" charset="0"/>
              </a:rPr>
              <a:t>competencia</a:t>
            </a:r>
            <a:r>
              <a:rPr lang="es-ES" sz="1600" i="1" dirty="0" smtClean="0">
                <a:solidFill>
                  <a:srgbClr val="008080"/>
                </a:solidFill>
                <a:latin typeface="Calibri" panose="020F0502020204030204" pitchFamily="34" charset="0"/>
              </a:rPr>
              <a:t>”</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endParaRPr lang="es-ES" sz="1600" b="1" dirty="0" smtClean="0">
              <a:solidFill>
                <a:srgbClr val="008080"/>
              </a:solidFill>
              <a:latin typeface="Calibri" panose="020F0502020204030204" pitchFamily="34" charset="0"/>
            </a:endParaRPr>
          </a:p>
        </p:txBody>
      </p:sp>
      <p:sp>
        <p:nvSpPr>
          <p:cNvPr id="5" name="Rettangolo 4"/>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8257280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ccia a destra 2"/>
          <p:cNvSpPr/>
          <p:nvPr/>
        </p:nvSpPr>
        <p:spPr>
          <a:xfrm>
            <a:off x="243840" y="480631"/>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76656" y="1563958"/>
            <a:ext cx="7933944" cy="3293209"/>
          </a:xfrm>
          <a:prstGeom prst="rect">
            <a:avLst/>
          </a:prstGeom>
        </p:spPr>
        <p:txBody>
          <a:bodyPr wrap="square">
            <a:spAutoFit/>
          </a:bodyPr>
          <a:lstStyle/>
          <a:p>
            <a:r>
              <a:rPr lang="es-ES" sz="1600" dirty="0" smtClean="0">
                <a:solidFill>
                  <a:srgbClr val="008080"/>
                </a:solidFill>
                <a:latin typeface="Calibri" panose="020F0502020204030204" pitchFamily="34" charset="0"/>
              </a:rPr>
              <a:t>art. 36, </a:t>
            </a:r>
            <a:r>
              <a:rPr lang="es-ES" sz="1600" b="1" i="1" dirty="0">
                <a:solidFill>
                  <a:srgbClr val="008080"/>
                </a:solidFill>
                <a:latin typeface="Calibri" panose="020F0502020204030204" pitchFamily="34" charset="0"/>
              </a:rPr>
              <a:t>Tipos de procedimiento</a:t>
            </a:r>
            <a:endParaRPr lang="es-ES" sz="1600" dirty="0" smtClean="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Los contratos se adjudican a través de</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a) Procedimiento de selección pública</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b) Procedimiento de selección a través del registro informático</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c) </a:t>
            </a:r>
            <a:r>
              <a:rPr lang="es-ES" sz="1600" dirty="0" smtClean="0">
                <a:solidFill>
                  <a:srgbClr val="008080"/>
                </a:solidFill>
                <a:latin typeface="Calibri" panose="020F0502020204030204" pitchFamily="34" charset="0"/>
              </a:rPr>
              <a:t>Maximo rebajo a </a:t>
            </a:r>
            <a:r>
              <a:rPr lang="es-ES" sz="1600" dirty="0">
                <a:solidFill>
                  <a:srgbClr val="008080"/>
                </a:solidFill>
                <a:latin typeface="Calibri" panose="020F0502020204030204" pitchFamily="34" charset="0"/>
              </a:rPr>
              <a:t>través del registro informático</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d) Compra directa a través de catálogo informático</a:t>
            </a:r>
            <a:r>
              <a:rPr lang="es-ES" sz="1600" dirty="0" smtClean="0">
                <a:solidFill>
                  <a:srgbClr val="008080"/>
                </a:solidFill>
                <a:latin typeface="Calibri" panose="020F0502020204030204" pitchFamily="34" charset="0"/>
              </a:rPr>
              <a:t>;</a:t>
            </a:r>
            <a:endParaRPr lang="es-ES" sz="1600" dirty="0">
              <a:solidFill>
                <a:srgbClr val="008080"/>
              </a:solidFill>
              <a:latin typeface="Calibri" panose="020F0502020204030204" pitchFamily="34" charset="0"/>
            </a:endParaRPr>
          </a:p>
          <a:p>
            <a:r>
              <a:rPr lang="es-ES" sz="1600" dirty="0">
                <a:solidFill>
                  <a:srgbClr val="008080"/>
                </a:solidFill>
                <a:latin typeface="Calibri" panose="020F0502020204030204" pitchFamily="34" charset="0"/>
              </a:rPr>
              <a:t>e) Asignación directa.</a:t>
            </a:r>
            <a:endParaRPr lang="es-ES" sz="1600" b="1" dirty="0">
              <a:solidFill>
                <a:srgbClr val="008080"/>
              </a:solidFill>
              <a:latin typeface="Calibri" panose="020F0502020204030204" pitchFamily="34" charset="0"/>
            </a:endParaRPr>
          </a:p>
          <a:p>
            <a:endParaRPr lang="es-ES" sz="1600" dirty="0" smtClean="0">
              <a:solidFill>
                <a:srgbClr val="008080"/>
              </a:solidFill>
              <a:latin typeface="Calibri" panose="020F0502020204030204" pitchFamily="34" charset="0"/>
            </a:endParaRPr>
          </a:p>
          <a:p>
            <a:r>
              <a:rPr lang="es-ES" sz="1600" dirty="0" smtClean="0">
                <a:solidFill>
                  <a:srgbClr val="008080"/>
                </a:solidFill>
                <a:latin typeface="Calibri" panose="020F0502020204030204" pitchFamily="34" charset="0"/>
              </a:rPr>
              <a:t>art</a:t>
            </a:r>
            <a:r>
              <a:rPr lang="es-ES" sz="1600" dirty="0">
                <a:solidFill>
                  <a:srgbClr val="008080"/>
                </a:solidFill>
                <a:latin typeface="Calibri" panose="020F0502020204030204" pitchFamily="34" charset="0"/>
              </a:rPr>
              <a:t>. </a:t>
            </a:r>
            <a:r>
              <a:rPr lang="es-ES" sz="1600" dirty="0" smtClean="0">
                <a:solidFill>
                  <a:srgbClr val="008080"/>
                </a:solidFill>
                <a:latin typeface="Calibri" panose="020F0502020204030204" pitchFamily="34" charset="0"/>
              </a:rPr>
              <a:t>43, </a:t>
            </a:r>
            <a:r>
              <a:rPr lang="es-ES" sz="1600" b="1" i="1" dirty="0">
                <a:solidFill>
                  <a:srgbClr val="008080"/>
                </a:solidFill>
                <a:latin typeface="Calibri" panose="020F0502020204030204" pitchFamily="34" charset="0"/>
              </a:rPr>
              <a:t>Asignación directa</a:t>
            </a:r>
            <a:endParaRPr lang="es-ES" sz="1600" b="1" i="1" dirty="0" smtClean="0">
              <a:solidFill>
                <a:srgbClr val="008080"/>
              </a:solidFill>
              <a:latin typeface="Calibri" panose="020F0502020204030204" pitchFamily="34" charset="0"/>
            </a:endParaRPr>
          </a:p>
          <a:p>
            <a:r>
              <a:rPr lang="es-ES" sz="1600" dirty="0" smtClean="0">
                <a:solidFill>
                  <a:srgbClr val="008080"/>
                </a:solidFill>
                <a:latin typeface="Calibri" panose="020F0502020204030204" pitchFamily="34" charset="0"/>
              </a:rPr>
              <a:t>Para </a:t>
            </a:r>
            <a:r>
              <a:rPr lang="es-ES" sz="1600" dirty="0">
                <a:solidFill>
                  <a:srgbClr val="008080"/>
                </a:solidFill>
                <a:latin typeface="Calibri" panose="020F0502020204030204" pitchFamily="34" charset="0"/>
              </a:rPr>
              <a:t>trámites inferiores a 40.000 € admite la posibilidad de que el </a:t>
            </a:r>
            <a:r>
              <a:rPr lang="es-ES" sz="1600" dirty="0" smtClean="0">
                <a:solidFill>
                  <a:srgbClr val="008080"/>
                </a:solidFill>
                <a:latin typeface="Calibri" panose="020F0502020204030204" pitchFamily="34" charset="0"/>
              </a:rPr>
              <a:t>Poder Adjudicador proceda </a:t>
            </a:r>
            <a:r>
              <a:rPr lang="es-ES" sz="1600" dirty="0">
                <a:solidFill>
                  <a:srgbClr val="008080"/>
                </a:solidFill>
                <a:latin typeface="Calibri" panose="020F0502020204030204" pitchFamily="34" charset="0"/>
              </a:rPr>
              <a:t>en base al “</a:t>
            </a:r>
            <a:r>
              <a:rPr lang="es-ES" sz="1600" b="1" i="1" dirty="0">
                <a:solidFill>
                  <a:srgbClr val="008080"/>
                </a:solidFill>
                <a:latin typeface="Calibri" panose="020F0502020204030204" pitchFamily="34" charset="0"/>
              </a:rPr>
              <a:t>criterio de rotación</a:t>
            </a:r>
            <a:r>
              <a:rPr lang="es-ES" sz="1600" dirty="0">
                <a:solidFill>
                  <a:srgbClr val="008080"/>
                </a:solidFill>
                <a:latin typeface="Calibri" panose="020F0502020204030204" pitchFamily="34" charset="0"/>
              </a:rPr>
              <a:t>”, de manera que se dé la máxima protección al principio de par condicio entre los sujetos inscritos en el Registro.</a:t>
            </a:r>
          </a:p>
          <a:p>
            <a:endParaRPr lang="es-ES" sz="1600" b="1" dirty="0" smtClean="0">
              <a:solidFill>
                <a:srgbClr val="008080"/>
              </a:solidFill>
              <a:latin typeface="Calibri" panose="020F0502020204030204" pitchFamily="34" charset="0"/>
            </a:endParaRPr>
          </a:p>
        </p:txBody>
      </p:sp>
      <p:sp>
        <p:nvSpPr>
          <p:cNvPr id="5" name="Rettangolo 4"/>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25163682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ccia a destra 2"/>
          <p:cNvSpPr/>
          <p:nvPr/>
        </p:nvSpPr>
        <p:spPr>
          <a:xfrm>
            <a:off x="243840" y="480631"/>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91896" y="1933100"/>
            <a:ext cx="7933944" cy="2862322"/>
          </a:xfrm>
          <a:prstGeom prst="rect">
            <a:avLst/>
          </a:prstGeom>
        </p:spPr>
        <p:txBody>
          <a:bodyPr wrap="square">
            <a:spAutoFit/>
          </a:bodyPr>
          <a:lstStyle/>
          <a:p>
            <a:pPr marL="285750" indent="-285750">
              <a:buFont typeface="Wingdings" panose="05000000000000000000" pitchFamily="2" charset="2"/>
              <a:buChar char="q"/>
            </a:pPr>
            <a:r>
              <a:rPr lang="es-ES" sz="1800" dirty="0">
                <a:solidFill>
                  <a:srgbClr val="008080"/>
                </a:solidFill>
                <a:latin typeface="Calibri" panose="020F0502020204030204" pitchFamily="34" charset="0"/>
              </a:rPr>
              <a:t>Finalmente, el art. 75 </a:t>
            </a:r>
            <a:r>
              <a:rPr lang="es-ES" sz="1800" b="1" dirty="0">
                <a:solidFill>
                  <a:srgbClr val="008080"/>
                </a:solidFill>
                <a:latin typeface="Calibri" panose="020F0502020204030204" pitchFamily="34" charset="0"/>
              </a:rPr>
              <a:t>representa la regla de cierre clausura de un sistema cuyo objetivo principal es reducir cualquier posible riesgo de actividad ilegal. </a:t>
            </a:r>
            <a:br>
              <a:rPr lang="es-ES" sz="1800" b="1" dirty="0">
                <a:solidFill>
                  <a:srgbClr val="008080"/>
                </a:solidFill>
                <a:latin typeface="Calibri" panose="020F0502020204030204" pitchFamily="34" charset="0"/>
              </a:rPr>
            </a:br>
            <a:r>
              <a:rPr lang="es-ES" sz="1800" b="1" dirty="0" smtClean="0">
                <a:solidFill>
                  <a:srgbClr val="008080"/>
                </a:solidFill>
                <a:latin typeface="Calibri" panose="020F0502020204030204" pitchFamily="34" charset="0"/>
              </a:rPr>
              <a:t/>
            </a:r>
            <a:br>
              <a:rPr lang="es-ES" sz="1800" b="1" dirty="0" smtClean="0">
                <a:solidFill>
                  <a:srgbClr val="008080"/>
                </a:solidFill>
                <a:latin typeface="Calibri" panose="020F0502020204030204" pitchFamily="34" charset="0"/>
              </a:rPr>
            </a:br>
            <a:r>
              <a:rPr lang="es-ES" sz="1800" dirty="0" smtClean="0">
                <a:solidFill>
                  <a:srgbClr val="008080"/>
                </a:solidFill>
                <a:latin typeface="Calibri" panose="020F0502020204030204" pitchFamily="34" charset="0"/>
              </a:rPr>
              <a:t>La </a:t>
            </a:r>
            <a:r>
              <a:rPr lang="es-ES" sz="1800" dirty="0">
                <a:solidFill>
                  <a:srgbClr val="008080"/>
                </a:solidFill>
                <a:latin typeface="Calibri" panose="020F0502020204030204" pitchFamily="34" charset="0"/>
              </a:rPr>
              <a:t>disposición, de hecho, dice textualmente que </a:t>
            </a:r>
            <a:r>
              <a:rPr lang="es-ES" sz="1800" i="1" dirty="0">
                <a:solidFill>
                  <a:srgbClr val="008080"/>
                </a:solidFill>
                <a:latin typeface="Calibri" panose="020F0502020204030204" pitchFamily="34" charset="0"/>
              </a:rPr>
              <a:t>"La Secretaría de Economía, también en cumplimiento de la legislación internacional aplicable a la Santa Sede o de la que forme parte, podrá adoptar medidas políticas específicas para combatir el fraude, el clientelismo y la corrupción y para prevenir, identificar y resolver eficazmente los conflictos de intereses que surjan en la realización de los procedimientos con el fin de evitar cualquier distorsión de la competencia y asegurar la transparencia y la igualdad de </a:t>
            </a:r>
            <a:r>
              <a:rPr lang="es-ES" sz="1800" i="1" dirty="0" smtClean="0">
                <a:solidFill>
                  <a:srgbClr val="008080"/>
                </a:solidFill>
                <a:latin typeface="Calibri" panose="020F0502020204030204" pitchFamily="34" charset="0"/>
              </a:rPr>
              <a:t>trato</a:t>
            </a:r>
            <a:r>
              <a:rPr lang="es-ES" sz="1800" dirty="0" smtClean="0">
                <a:solidFill>
                  <a:srgbClr val="008080"/>
                </a:solidFill>
                <a:latin typeface="Calibri" panose="020F0502020204030204" pitchFamily="34" charset="0"/>
              </a:rPr>
              <a:t>”. </a:t>
            </a:r>
          </a:p>
        </p:txBody>
      </p:sp>
      <p:sp>
        <p:nvSpPr>
          <p:cNvPr id="5" name="Rettangolo 4"/>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Reglamento sobre transparencia, control y competencia de los contratos públicos de la Santa Sede y del Estado de la Ciudad del Vaticano </a:t>
            </a:r>
            <a:r>
              <a:rPr lang="it-IT" sz="2000" b="1" dirty="0" smtClean="0">
                <a:solidFill>
                  <a:srgbClr val="008080"/>
                </a:solidFill>
                <a:latin typeface="Calibri" panose="020F0502020204030204" pitchFamily="34" charset="0"/>
              </a:rPr>
              <a:t>(</a:t>
            </a:r>
            <a:r>
              <a:rPr lang="it-IT" sz="2000" b="1" dirty="0" err="1" smtClean="0">
                <a:solidFill>
                  <a:srgbClr val="008080"/>
                </a:solidFill>
                <a:latin typeface="Calibri" panose="020F0502020204030204" pitchFamily="34" charset="0"/>
              </a:rPr>
              <a:t>anexo</a:t>
            </a:r>
            <a:r>
              <a:rPr lang="it-IT" sz="2000" b="1" dirty="0" smtClean="0">
                <a:solidFill>
                  <a:srgbClr val="008080"/>
                </a:solidFill>
                <a:latin typeface="Calibri" panose="020F0502020204030204" pitchFamily="34" charset="0"/>
              </a:rPr>
              <a:t> A)</a:t>
            </a:r>
            <a:endParaRPr lang="it-IT" sz="20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1799576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Protección jurisdiccional en materia de transparencia, control y competencia de los contratos públicos de la Santa Sede y del Estado de la Ciudad del </a:t>
            </a:r>
            <a:r>
              <a:rPr lang="es-ES" sz="2000" b="1" dirty="0" smtClean="0">
                <a:solidFill>
                  <a:srgbClr val="008080"/>
                </a:solidFill>
                <a:latin typeface="Calibri" panose="020F0502020204030204" pitchFamily="34" charset="0"/>
              </a:rPr>
              <a:t>Vaticano (anexo B)</a:t>
            </a:r>
            <a:endParaRPr lang="it-IT" sz="2000" b="1" dirty="0">
              <a:solidFill>
                <a:srgbClr val="008080"/>
              </a:solidFill>
              <a:latin typeface="Calibri" panose="020F0502020204030204" pitchFamily="34" charset="0"/>
            </a:endParaRPr>
          </a:p>
        </p:txBody>
      </p:sp>
      <p:sp>
        <p:nvSpPr>
          <p:cNvPr id="3" name="Freccia a destra 2"/>
          <p:cNvSpPr/>
          <p:nvPr/>
        </p:nvSpPr>
        <p:spPr>
          <a:xfrm>
            <a:off x="243840" y="480631"/>
            <a:ext cx="1255776" cy="548640"/>
          </a:xfrm>
          <a:prstGeom prst="rightArrow">
            <a:avLst/>
          </a:prstGeom>
          <a:solidFill>
            <a:srgbClr val="2E3192"/>
          </a:solidFill>
          <a:ln>
            <a:no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4" name="Rettangolo 3"/>
          <p:cNvSpPr/>
          <p:nvPr/>
        </p:nvSpPr>
        <p:spPr>
          <a:xfrm>
            <a:off x="676656" y="1722454"/>
            <a:ext cx="7933944" cy="2554545"/>
          </a:xfrm>
          <a:prstGeom prst="rect">
            <a:avLst/>
          </a:prstGeom>
        </p:spPr>
        <p:txBody>
          <a:bodyPr wrap="square">
            <a:spAutoFit/>
          </a:bodyPr>
          <a:lstStyle/>
          <a:p>
            <a:pPr marL="285750" indent="-285750">
              <a:buFont typeface="Wingdings" panose="05000000000000000000" pitchFamily="2" charset="2"/>
              <a:buChar char="q"/>
            </a:pPr>
            <a:r>
              <a:rPr lang="es-ES" sz="1600" dirty="0">
                <a:solidFill>
                  <a:srgbClr val="008080"/>
                </a:solidFill>
                <a:latin typeface="Calibri" panose="020F0502020204030204" pitchFamily="34" charset="0"/>
              </a:rPr>
              <a:t>El “</a:t>
            </a:r>
            <a:r>
              <a:rPr lang="es-ES" sz="1600" b="1" i="1" dirty="0">
                <a:solidFill>
                  <a:srgbClr val="008080"/>
                </a:solidFill>
                <a:latin typeface="Calibri" panose="020F0502020204030204" pitchFamily="34" charset="0"/>
              </a:rPr>
              <a:t>rito </a:t>
            </a:r>
            <a:r>
              <a:rPr lang="es-ES" sz="1600" b="1" i="1" dirty="0" smtClean="0">
                <a:solidFill>
                  <a:srgbClr val="008080"/>
                </a:solidFill>
                <a:latin typeface="Calibri" panose="020F0502020204030204" pitchFamily="34" charset="0"/>
              </a:rPr>
              <a:t>procedimental</a:t>
            </a:r>
            <a:r>
              <a:rPr lang="es-ES" sz="1600" dirty="0" smtClean="0">
                <a:solidFill>
                  <a:srgbClr val="008080"/>
                </a:solidFill>
                <a:latin typeface="Calibri" panose="020F0502020204030204" pitchFamily="34" charset="0"/>
              </a:rPr>
              <a:t>” </a:t>
            </a:r>
            <a:r>
              <a:rPr lang="es-ES" sz="1600" dirty="0">
                <a:solidFill>
                  <a:srgbClr val="008080"/>
                </a:solidFill>
                <a:latin typeface="Calibri" panose="020F0502020204030204" pitchFamily="34" charset="0"/>
              </a:rPr>
              <a:t>del Vaticano recuerda el previsto por el </a:t>
            </a:r>
            <a:r>
              <a:rPr lang="es-ES" sz="1600" dirty="0" smtClean="0">
                <a:solidFill>
                  <a:srgbClr val="008080"/>
                </a:solidFill>
                <a:latin typeface="Calibri" panose="020F0502020204030204" pitchFamily="34" charset="0"/>
              </a:rPr>
              <a:t>Código </a:t>
            </a:r>
            <a:r>
              <a:rPr lang="es-ES" sz="1600" dirty="0">
                <a:solidFill>
                  <a:srgbClr val="008080"/>
                </a:solidFill>
                <a:latin typeface="Calibri" panose="020F0502020204030204" pitchFamily="34" charset="0"/>
              </a:rPr>
              <a:t>de proceso administrativo italiano, </a:t>
            </a:r>
            <a:r>
              <a:rPr lang="es-ES" sz="1600" b="1" dirty="0">
                <a:solidFill>
                  <a:srgbClr val="008080"/>
                </a:solidFill>
                <a:latin typeface="Calibri" panose="020F0502020204030204" pitchFamily="34" charset="0"/>
              </a:rPr>
              <a:t>aunque con importantes diferencias</a:t>
            </a:r>
            <a:r>
              <a:rPr lang="es-ES" sz="1600" dirty="0">
                <a:solidFill>
                  <a:srgbClr val="008080"/>
                </a:solidFill>
                <a:latin typeface="Calibri" panose="020F0502020204030204" pitchFamily="34" charset="0"/>
              </a:rPr>
              <a:t>.</a:t>
            </a:r>
          </a:p>
          <a:p>
            <a:pPr marL="285750" indent="-285750">
              <a:buFont typeface="Wingdings" panose="05000000000000000000" pitchFamily="2" charset="2"/>
              <a:buChar char="q"/>
            </a:pPr>
            <a:endParaRPr lang="es-ES" sz="1600" b="1" dirty="0" smtClean="0">
              <a:solidFill>
                <a:srgbClr val="008080"/>
              </a:solidFill>
              <a:latin typeface="Calibri" panose="020F0502020204030204" pitchFamily="34" charset="0"/>
            </a:endParaRPr>
          </a:p>
          <a:p>
            <a:pPr marL="285750" indent="-285750">
              <a:buFont typeface="Wingdings" panose="05000000000000000000" pitchFamily="2" charset="2"/>
              <a:buChar char="q"/>
            </a:pPr>
            <a:r>
              <a:rPr lang="es-ES" sz="1600" b="1" dirty="0" smtClean="0">
                <a:solidFill>
                  <a:srgbClr val="008080"/>
                </a:solidFill>
                <a:latin typeface="Calibri" panose="020F0502020204030204" pitchFamily="34" charset="0"/>
              </a:rPr>
              <a:t>En </a:t>
            </a:r>
            <a:r>
              <a:rPr lang="es-ES" sz="1600" b="1" dirty="0">
                <a:solidFill>
                  <a:srgbClr val="008080"/>
                </a:solidFill>
                <a:latin typeface="Calibri" panose="020F0502020204030204" pitchFamily="34" charset="0"/>
              </a:rPr>
              <a:t>primer lugar, no se consideró necesario la constitución de un Juez ad hoc para la gestión de los litigios administrativos</a:t>
            </a:r>
            <a:r>
              <a:rPr lang="es-ES" sz="1600" dirty="0">
                <a:solidFill>
                  <a:srgbClr val="008080"/>
                </a:solidFill>
                <a:latin typeface="Calibri" panose="020F0502020204030204" pitchFamily="34" charset="0"/>
              </a:rPr>
              <a:t>, encomendado en cambio a los Órganos Judiciales ordinarios, la Corte y la Corte de Apelaciones, cuya sentencia no puede ser </a:t>
            </a:r>
            <a:r>
              <a:rPr lang="es-ES" sz="1600" dirty="0" smtClean="0">
                <a:solidFill>
                  <a:srgbClr val="008080"/>
                </a:solidFill>
                <a:latin typeface="Calibri" panose="020F0502020204030204" pitchFamily="34" charset="0"/>
              </a:rPr>
              <a:t>impugnada.</a:t>
            </a:r>
          </a:p>
          <a:p>
            <a:pPr marL="285750" indent="-285750">
              <a:buFont typeface="Wingdings" panose="05000000000000000000" pitchFamily="2" charset="2"/>
              <a:buChar char="q"/>
            </a:pPr>
            <a:endParaRPr lang="es-ES" sz="1600" dirty="0">
              <a:solidFill>
                <a:srgbClr val="008080"/>
              </a:solidFill>
              <a:latin typeface="Calibri" panose="020F0502020204030204" pitchFamily="34" charset="0"/>
            </a:endParaRPr>
          </a:p>
          <a:p>
            <a:pPr marL="285750" indent="-285750">
              <a:buFont typeface="Wingdings" panose="05000000000000000000" pitchFamily="2" charset="2"/>
              <a:buChar char="q"/>
            </a:pPr>
            <a:r>
              <a:rPr lang="es-ES" sz="1600" b="1" dirty="0">
                <a:solidFill>
                  <a:srgbClr val="008080"/>
                </a:solidFill>
                <a:latin typeface="Calibri" panose="020F0502020204030204" pitchFamily="34" charset="0"/>
              </a:rPr>
              <a:t>Naturalmente, esta elección se justifica por el hecho de que no es posible predecir qué relevancia asumirá esta forma de litigio y, por lo tanto, si será necesaria la constitución de un Juez Administrativo independiente</a:t>
            </a:r>
            <a:r>
              <a:rPr lang="es-ES" sz="1600" b="1" dirty="0" smtClean="0">
                <a:solidFill>
                  <a:srgbClr val="008080"/>
                </a:solidFill>
                <a:latin typeface="Calibri" panose="020F0502020204030204" pitchFamily="34" charset="0"/>
              </a:rPr>
              <a:t>.</a:t>
            </a:r>
            <a:endParaRPr lang="es-ES" sz="16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2378005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76656" y="1722454"/>
            <a:ext cx="7933944" cy="1815882"/>
          </a:xfrm>
          <a:prstGeom prst="rect">
            <a:avLst/>
          </a:prstGeom>
        </p:spPr>
        <p:txBody>
          <a:bodyPr wrap="square">
            <a:spAutoFit/>
          </a:bodyPr>
          <a:lstStyle/>
          <a:p>
            <a:pPr marL="285750" indent="-285750">
              <a:buFont typeface="Wingdings" panose="05000000000000000000" pitchFamily="2" charset="2"/>
              <a:buChar char="q"/>
            </a:pPr>
            <a:r>
              <a:rPr lang="es-ES" sz="1600" dirty="0">
                <a:solidFill>
                  <a:srgbClr val="008080"/>
                </a:solidFill>
                <a:latin typeface="Calibri" panose="020F0502020204030204" pitchFamily="34" charset="0"/>
              </a:rPr>
              <a:t>De la lectura de la ley se desprende que el recurrente es sensiblemente responsable, por el echo que </a:t>
            </a:r>
            <a:r>
              <a:rPr lang="es-ES" sz="1600" b="1" dirty="0">
                <a:solidFill>
                  <a:srgbClr val="008080"/>
                </a:solidFill>
                <a:latin typeface="Calibri" panose="020F0502020204030204" pitchFamily="34" charset="0"/>
              </a:rPr>
              <a:t>debe notificar el recurso tanto a la Entidad que dictó la disposición como a todas las contrapartes. </a:t>
            </a:r>
            <a:endParaRPr lang="es-ES" sz="1600" b="1" dirty="0" smtClean="0">
              <a:solidFill>
                <a:srgbClr val="008080"/>
              </a:solidFill>
              <a:latin typeface="Calibri" panose="020F0502020204030204" pitchFamily="34" charset="0"/>
            </a:endParaRPr>
          </a:p>
          <a:p>
            <a:pPr marL="285750" indent="-285750">
              <a:buFont typeface="Wingdings" panose="05000000000000000000" pitchFamily="2" charset="2"/>
              <a:buChar char="q"/>
            </a:pPr>
            <a:endParaRPr lang="es-ES" sz="1600" b="1" dirty="0">
              <a:solidFill>
                <a:srgbClr val="008080"/>
              </a:solidFill>
              <a:latin typeface="Calibri" panose="020F0502020204030204" pitchFamily="34" charset="0"/>
            </a:endParaRPr>
          </a:p>
          <a:p>
            <a:pPr marL="285750" indent="-285750">
              <a:buFont typeface="Wingdings" panose="05000000000000000000" pitchFamily="2" charset="2"/>
              <a:buChar char="q"/>
            </a:pPr>
            <a:r>
              <a:rPr lang="es-ES" sz="1600" b="1" dirty="0" smtClean="0">
                <a:solidFill>
                  <a:srgbClr val="008080"/>
                </a:solidFill>
                <a:latin typeface="Calibri" panose="020F0502020204030204" pitchFamily="34" charset="0"/>
              </a:rPr>
              <a:t>Por </a:t>
            </a:r>
            <a:r>
              <a:rPr lang="es-ES" sz="1600" b="1" dirty="0">
                <a:solidFill>
                  <a:srgbClr val="008080"/>
                </a:solidFill>
                <a:latin typeface="Calibri" panose="020F0502020204030204" pitchFamily="34" charset="0"/>
              </a:rPr>
              <a:t>lo tanto, el Código Vaticano no prevé una integración póstuma del contrainterrogatorio (como lo prevé el código del proceso administrativo), excepto en caso de </a:t>
            </a:r>
            <a:r>
              <a:rPr lang="es-ES" sz="1600" b="1" dirty="0" smtClean="0">
                <a:solidFill>
                  <a:srgbClr val="008080"/>
                </a:solidFill>
                <a:latin typeface="Calibri" panose="020F0502020204030204" pitchFamily="34" charset="0"/>
              </a:rPr>
              <a:t>“</a:t>
            </a:r>
            <a:r>
              <a:rPr lang="es-ES" sz="1600" b="1" i="1" dirty="0" smtClean="0">
                <a:solidFill>
                  <a:srgbClr val="008080"/>
                </a:solidFill>
                <a:latin typeface="Calibri" panose="020F0502020204030204" pitchFamily="34" charset="0"/>
              </a:rPr>
              <a:t>fuerza </a:t>
            </a:r>
            <a:r>
              <a:rPr lang="es-ES" sz="1600" b="1" i="1" dirty="0">
                <a:solidFill>
                  <a:srgbClr val="008080"/>
                </a:solidFill>
                <a:latin typeface="Calibri" panose="020F0502020204030204" pitchFamily="34" charset="0"/>
              </a:rPr>
              <a:t>mayor o error </a:t>
            </a:r>
            <a:r>
              <a:rPr lang="es-ES" sz="1600" b="1" i="1" dirty="0" smtClean="0">
                <a:solidFill>
                  <a:srgbClr val="008080"/>
                </a:solidFill>
                <a:latin typeface="Calibri" panose="020F0502020204030204" pitchFamily="34" charset="0"/>
              </a:rPr>
              <a:t>excusable</a:t>
            </a:r>
            <a:r>
              <a:rPr lang="es-ES" sz="1600" b="1" dirty="0" smtClean="0">
                <a:solidFill>
                  <a:srgbClr val="008080"/>
                </a:solidFill>
                <a:latin typeface="Calibri" panose="020F0502020204030204" pitchFamily="34" charset="0"/>
              </a:rPr>
              <a:t>” </a:t>
            </a:r>
            <a:r>
              <a:rPr lang="es-ES" sz="1600" dirty="0">
                <a:solidFill>
                  <a:srgbClr val="008080"/>
                </a:solidFill>
                <a:latin typeface="Calibri" panose="020F0502020204030204" pitchFamily="34" charset="0"/>
              </a:rPr>
              <a:t>(art. 2, § 4</a:t>
            </a:r>
            <a:r>
              <a:rPr lang="es-ES" sz="1600" dirty="0" smtClean="0">
                <a:solidFill>
                  <a:srgbClr val="008080"/>
                </a:solidFill>
                <a:latin typeface="Calibri" panose="020F0502020204030204" pitchFamily="34" charset="0"/>
              </a:rPr>
              <a:t>).</a:t>
            </a:r>
            <a:endParaRPr lang="es-ES" sz="1600" b="1" dirty="0" smtClean="0">
              <a:solidFill>
                <a:srgbClr val="008080"/>
              </a:solidFill>
              <a:latin typeface="Calibri" panose="020F0502020204030204" pitchFamily="34" charset="0"/>
            </a:endParaRPr>
          </a:p>
        </p:txBody>
      </p:sp>
      <p:sp>
        <p:nvSpPr>
          <p:cNvPr id="6" name="Freccia a destra 5"/>
          <p:cNvSpPr/>
          <p:nvPr/>
        </p:nvSpPr>
        <p:spPr>
          <a:xfrm>
            <a:off x="243840" y="480631"/>
            <a:ext cx="1255776" cy="548640"/>
          </a:xfrm>
          <a:prstGeom prst="rightArrow">
            <a:avLst/>
          </a:prstGeom>
          <a:solidFill>
            <a:srgbClr val="2E3192"/>
          </a:solidFill>
          <a:ln>
            <a:no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
        <p:nvSpPr>
          <p:cNvPr id="8" name="Rettangolo 7"/>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Protección jurisdiccional en materia de transparencia, control y competencia de los contratos públicos de la Santa Sede y del Estado de la Ciudad del </a:t>
            </a:r>
            <a:r>
              <a:rPr lang="es-ES" sz="2000" b="1" dirty="0" smtClean="0">
                <a:solidFill>
                  <a:srgbClr val="008080"/>
                </a:solidFill>
                <a:latin typeface="Calibri" panose="020F0502020204030204" pitchFamily="34" charset="0"/>
              </a:rPr>
              <a:t>Vaticano (anexo B)</a:t>
            </a:r>
            <a:endParaRPr lang="it-IT" sz="2000" b="1" dirty="0">
              <a:solidFill>
                <a:srgbClr val="008080"/>
              </a:solidFill>
              <a:latin typeface="Calibri" panose="020F0502020204030204" pitchFamily="34" charset="0"/>
            </a:endParaRPr>
          </a:p>
        </p:txBody>
      </p:sp>
    </p:spTree>
    <p:extLst>
      <p:ext uri="{BB962C8B-B14F-4D97-AF65-F5344CB8AC3E}">
        <p14:creationId xmlns:p14="http://schemas.microsoft.com/office/powerpoint/2010/main" val="37025717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76656" y="1722454"/>
            <a:ext cx="7933944" cy="3046988"/>
          </a:xfrm>
          <a:prstGeom prst="rect">
            <a:avLst/>
          </a:prstGeom>
        </p:spPr>
        <p:txBody>
          <a:bodyPr wrap="square">
            <a:spAutoFit/>
          </a:bodyPr>
          <a:lstStyle/>
          <a:p>
            <a:pPr marL="285750" indent="-285750">
              <a:buFont typeface="Wingdings" panose="05000000000000000000" pitchFamily="2" charset="2"/>
              <a:buChar char="q"/>
            </a:pPr>
            <a:r>
              <a:rPr lang="es-ES" sz="1600" dirty="0">
                <a:solidFill>
                  <a:srgbClr val="008080"/>
                </a:solidFill>
                <a:latin typeface="Calibri" panose="020F0502020204030204" pitchFamily="34" charset="0"/>
              </a:rPr>
              <a:t>Un perfil sumamente interesante se encuentra </a:t>
            </a:r>
            <a:r>
              <a:rPr lang="es-ES" sz="1600" b="1" dirty="0" smtClean="0">
                <a:solidFill>
                  <a:srgbClr val="008080"/>
                </a:solidFill>
                <a:latin typeface="Calibri" panose="020F0502020204030204" pitchFamily="34" charset="0"/>
              </a:rPr>
              <a:t>en </a:t>
            </a:r>
            <a:r>
              <a:rPr lang="es-ES" sz="1600" b="1" dirty="0">
                <a:solidFill>
                  <a:srgbClr val="008080"/>
                </a:solidFill>
                <a:latin typeface="Calibri" panose="020F0502020204030204" pitchFamily="34" charset="0"/>
              </a:rPr>
              <a:t>la gestión de la fase cautelar cuando se presenta una solicitud de suspensión de los efectos de las medidas.</a:t>
            </a:r>
            <a:r>
              <a:rPr lang="es-ES" sz="1600" dirty="0">
                <a:solidFill>
                  <a:srgbClr val="008080"/>
                </a:solidFill>
                <a:latin typeface="Calibri" panose="020F0502020204030204" pitchFamily="34" charset="0"/>
              </a:rPr>
              <a:t> De hecho, </a:t>
            </a:r>
            <a:r>
              <a:rPr lang="es-ES" sz="1600" b="1" dirty="0" smtClean="0">
                <a:solidFill>
                  <a:srgbClr val="008080"/>
                </a:solidFill>
                <a:latin typeface="Calibri" panose="020F0502020204030204" pitchFamily="34" charset="0"/>
              </a:rPr>
              <a:t>el orden </a:t>
            </a:r>
            <a:r>
              <a:rPr lang="es-ES" sz="1600" b="1" dirty="0">
                <a:solidFill>
                  <a:srgbClr val="008080"/>
                </a:solidFill>
                <a:latin typeface="Calibri" panose="020F0502020204030204" pitchFamily="34" charset="0"/>
              </a:rPr>
              <a:t>cautelar </a:t>
            </a:r>
            <a:r>
              <a:rPr lang="es-ES" sz="1600" b="1" dirty="0" smtClean="0">
                <a:solidFill>
                  <a:srgbClr val="008080"/>
                </a:solidFill>
                <a:latin typeface="Calibri" panose="020F0502020204030204" pitchFamily="34" charset="0"/>
              </a:rPr>
              <a:t>dictado </a:t>
            </a:r>
            <a:r>
              <a:rPr lang="es-ES" sz="1600" b="1" dirty="0">
                <a:solidFill>
                  <a:srgbClr val="008080"/>
                </a:solidFill>
                <a:latin typeface="Calibri" panose="020F0502020204030204" pitchFamily="34" charset="0"/>
              </a:rPr>
              <a:t>por </a:t>
            </a:r>
            <a:r>
              <a:rPr lang="es-ES" sz="1600" b="1" dirty="0" smtClean="0">
                <a:solidFill>
                  <a:srgbClr val="008080"/>
                </a:solidFill>
                <a:latin typeface="Calibri" panose="020F0502020204030204" pitchFamily="34" charset="0"/>
              </a:rPr>
              <a:t>el Tribunal Vaticano </a:t>
            </a:r>
            <a:r>
              <a:rPr lang="es-ES" sz="1600" b="1" dirty="0">
                <a:solidFill>
                  <a:srgbClr val="008080"/>
                </a:solidFill>
                <a:latin typeface="Calibri" panose="020F0502020204030204" pitchFamily="34" charset="0"/>
              </a:rPr>
              <a:t>no puede ser impugnada de forma independiente</a:t>
            </a:r>
            <a:r>
              <a:rPr lang="es-ES" sz="1600" dirty="0" smtClean="0">
                <a:solidFill>
                  <a:srgbClr val="008080"/>
                </a:solidFill>
                <a:latin typeface="Calibri" panose="020F0502020204030204" pitchFamily="34" charset="0"/>
              </a:rPr>
              <a:t>.</a:t>
            </a:r>
          </a:p>
          <a:p>
            <a:pPr marL="285750" indent="-285750">
              <a:buFont typeface="Wingdings" panose="05000000000000000000" pitchFamily="2" charset="2"/>
              <a:buChar char="q"/>
            </a:pPr>
            <a:endParaRPr lang="es-ES" sz="1600" dirty="0">
              <a:solidFill>
                <a:srgbClr val="008080"/>
              </a:solidFill>
              <a:latin typeface="Calibri" panose="020F0502020204030204" pitchFamily="34" charset="0"/>
            </a:endParaRPr>
          </a:p>
          <a:p>
            <a:pPr marL="285750" indent="-285750">
              <a:buFont typeface="Wingdings" panose="05000000000000000000" pitchFamily="2" charset="2"/>
              <a:buChar char="q"/>
            </a:pPr>
            <a:r>
              <a:rPr lang="es-ES" sz="1600" dirty="0" smtClean="0">
                <a:solidFill>
                  <a:srgbClr val="008080"/>
                </a:solidFill>
                <a:latin typeface="Calibri" panose="020F0502020204030204" pitchFamily="34" charset="0"/>
              </a:rPr>
              <a:t>Este </a:t>
            </a:r>
            <a:r>
              <a:rPr lang="es-ES" sz="1600" dirty="0">
                <a:solidFill>
                  <a:srgbClr val="008080"/>
                </a:solidFill>
                <a:latin typeface="Calibri" panose="020F0502020204030204" pitchFamily="34" charset="0"/>
              </a:rPr>
              <a:t>es el mayor punto de ruptura con respecto al sistema legal </a:t>
            </a:r>
            <a:r>
              <a:rPr lang="es-ES" sz="1600" dirty="0" smtClean="0">
                <a:solidFill>
                  <a:srgbClr val="008080"/>
                </a:solidFill>
                <a:latin typeface="Calibri" panose="020F0502020204030204" pitchFamily="34" charset="0"/>
              </a:rPr>
              <a:t>italiano.</a:t>
            </a:r>
          </a:p>
          <a:p>
            <a:pPr marL="285750" indent="-285750">
              <a:buFont typeface="Wingdings" panose="05000000000000000000" pitchFamily="2" charset="2"/>
              <a:buChar char="q"/>
            </a:pPr>
            <a:endParaRPr lang="es-ES" sz="1600" dirty="0">
              <a:solidFill>
                <a:srgbClr val="008080"/>
              </a:solidFill>
              <a:latin typeface="Calibri" panose="020F0502020204030204" pitchFamily="34" charset="0"/>
            </a:endParaRPr>
          </a:p>
          <a:p>
            <a:pPr marL="285750" indent="-285750">
              <a:buFont typeface="Wingdings" panose="05000000000000000000" pitchFamily="2" charset="2"/>
              <a:buChar char="q"/>
            </a:pPr>
            <a:r>
              <a:rPr lang="es-ES" sz="1600" dirty="0" smtClean="0">
                <a:solidFill>
                  <a:srgbClr val="008080"/>
                </a:solidFill>
                <a:latin typeface="Calibri" panose="020F0502020204030204" pitchFamily="34" charset="0"/>
              </a:rPr>
              <a:t>La </a:t>
            </a:r>
            <a:r>
              <a:rPr lang="es-ES" sz="1600" dirty="0">
                <a:solidFill>
                  <a:srgbClr val="008080"/>
                </a:solidFill>
                <a:latin typeface="Calibri" panose="020F0502020204030204" pitchFamily="34" charset="0"/>
              </a:rPr>
              <a:t>razón de esta </a:t>
            </a:r>
            <a:r>
              <a:rPr lang="es-ES" sz="1600" dirty="0" smtClean="0">
                <a:solidFill>
                  <a:srgbClr val="008080"/>
                </a:solidFill>
                <a:latin typeface="Calibri" panose="020F0502020204030204" pitchFamily="34" charset="0"/>
              </a:rPr>
              <a:t>elegida legislativa </a:t>
            </a:r>
            <a:r>
              <a:rPr lang="es-ES" sz="1600" dirty="0">
                <a:solidFill>
                  <a:srgbClr val="008080"/>
                </a:solidFill>
                <a:latin typeface="Calibri" panose="020F0502020204030204" pitchFamily="34" charset="0"/>
              </a:rPr>
              <a:t>se puede identificar en el hecho de que el Juez Vaticano está llamado, en todo caso, a fijar la audiencia de fondo dentro de los 45 días siguientes a la interposición del </a:t>
            </a:r>
            <a:r>
              <a:rPr lang="es-ES" sz="1600" dirty="0" smtClean="0">
                <a:solidFill>
                  <a:srgbClr val="008080"/>
                </a:solidFill>
                <a:latin typeface="Calibri" panose="020F0502020204030204" pitchFamily="34" charset="0"/>
              </a:rPr>
              <a:t>recurso (</a:t>
            </a:r>
            <a:r>
              <a:rPr lang="es-ES" sz="1600" dirty="0">
                <a:solidFill>
                  <a:srgbClr val="008080"/>
                </a:solidFill>
                <a:latin typeface="Calibri" panose="020F0502020204030204" pitchFamily="34" charset="0"/>
              </a:rPr>
              <a:t>art. 8, § 1</a:t>
            </a:r>
            <a:r>
              <a:rPr lang="es-ES" sz="1600" dirty="0" smtClean="0">
                <a:solidFill>
                  <a:srgbClr val="008080"/>
                </a:solidFill>
                <a:latin typeface="Calibri" panose="020F0502020204030204" pitchFamily="34" charset="0"/>
              </a:rPr>
              <a:t>). </a:t>
            </a:r>
            <a:r>
              <a:rPr lang="es-ES" sz="1600" b="1" dirty="0" smtClean="0">
                <a:solidFill>
                  <a:srgbClr val="008080"/>
                </a:solidFill>
                <a:latin typeface="Calibri" panose="020F0502020204030204" pitchFamily="34" charset="0"/>
              </a:rPr>
              <a:t>El </a:t>
            </a:r>
            <a:r>
              <a:rPr lang="es-ES" sz="1600" b="1" dirty="0">
                <a:solidFill>
                  <a:srgbClr val="008080"/>
                </a:solidFill>
                <a:latin typeface="Calibri" panose="020F0502020204030204" pitchFamily="34" charset="0"/>
              </a:rPr>
              <a:t>legislador consideró que el Colegio Vaticano es capaz de asegurar la definición de la sentencia de fondo en un tiempo rápido y razonable, sacrificando así la carga cautelar.</a:t>
            </a:r>
            <a:r>
              <a:rPr lang="es-ES" sz="1600" dirty="0">
                <a:solidFill>
                  <a:srgbClr val="008080"/>
                </a:solidFill>
                <a:latin typeface="Calibri" panose="020F0502020204030204" pitchFamily="34" charset="0"/>
              </a:rPr>
              <a:t> </a:t>
            </a:r>
          </a:p>
        </p:txBody>
      </p:sp>
      <p:sp>
        <p:nvSpPr>
          <p:cNvPr id="5" name="Rettangolo 4"/>
          <p:cNvSpPr/>
          <p:nvPr/>
        </p:nvSpPr>
        <p:spPr>
          <a:xfrm>
            <a:off x="1566672" y="247120"/>
            <a:ext cx="7132320" cy="1015663"/>
          </a:xfrm>
          <a:prstGeom prst="rect">
            <a:avLst/>
          </a:prstGeom>
        </p:spPr>
        <p:txBody>
          <a:bodyPr wrap="square">
            <a:spAutoFit/>
          </a:bodyPr>
          <a:lstStyle/>
          <a:p>
            <a:pPr marL="342900" indent="-342900">
              <a:buFont typeface="Wingdings" panose="05000000000000000000" pitchFamily="2" charset="2"/>
              <a:buChar char="v"/>
            </a:pPr>
            <a:r>
              <a:rPr lang="es-ES" sz="2000" b="1" dirty="0">
                <a:solidFill>
                  <a:srgbClr val="008080"/>
                </a:solidFill>
                <a:latin typeface="Calibri" panose="020F0502020204030204" pitchFamily="34" charset="0"/>
              </a:rPr>
              <a:t>Protección jurisdiccional en materia de transparencia, control y competencia de los contratos públicos de la Santa Sede y del Estado de la Ciudad del </a:t>
            </a:r>
            <a:r>
              <a:rPr lang="es-ES" sz="2000" b="1" dirty="0" smtClean="0">
                <a:solidFill>
                  <a:srgbClr val="008080"/>
                </a:solidFill>
                <a:latin typeface="Calibri" panose="020F0502020204030204" pitchFamily="34" charset="0"/>
              </a:rPr>
              <a:t>Vaticano (anexo B)</a:t>
            </a:r>
            <a:endParaRPr lang="it-IT" sz="2000" b="1" dirty="0">
              <a:solidFill>
                <a:srgbClr val="008080"/>
              </a:solidFill>
              <a:latin typeface="Calibri" panose="020F0502020204030204" pitchFamily="34" charset="0"/>
            </a:endParaRPr>
          </a:p>
        </p:txBody>
      </p:sp>
      <p:sp>
        <p:nvSpPr>
          <p:cNvPr id="6" name="Freccia a destra 5"/>
          <p:cNvSpPr/>
          <p:nvPr/>
        </p:nvSpPr>
        <p:spPr>
          <a:xfrm>
            <a:off x="243840" y="480631"/>
            <a:ext cx="1255776" cy="548640"/>
          </a:xfrm>
          <a:prstGeom prst="rightArrow">
            <a:avLst/>
          </a:prstGeom>
          <a:solidFill>
            <a:srgbClr val="2E3192"/>
          </a:solidFill>
          <a:ln>
            <a:no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24129465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400640" y="852309"/>
            <a:ext cx="8414176" cy="3762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eaLnBrk="1" fontAlgn="base" hangingPunct="1">
              <a:spcBef>
                <a:spcPts val="0"/>
              </a:spcBef>
              <a:spcAft>
                <a:spcPct val="0"/>
              </a:spcAft>
              <a:buClrTx/>
              <a:buFont typeface="Wingdings" panose="05000000000000000000" pitchFamily="2" charset="2"/>
              <a:buChar char="q"/>
              <a:defRPr/>
            </a:pPr>
            <a:r>
              <a:rPr lang="es-ES" altLang="it-IT" sz="1600" dirty="0" smtClean="0">
                <a:solidFill>
                  <a:srgbClr val="008080"/>
                </a:solidFill>
                <a:latin typeface="Calibri" pitchFamily="34" charset="0"/>
                <a:cs typeface="Times New Roman" pitchFamily="18" charset="0"/>
              </a:rPr>
              <a:t>El </a:t>
            </a:r>
            <a:r>
              <a:rPr lang="es-ES" altLang="it-IT" sz="1600" dirty="0">
                <a:solidFill>
                  <a:srgbClr val="008080"/>
                </a:solidFill>
                <a:latin typeface="Calibri" pitchFamily="34" charset="0"/>
                <a:cs typeface="Times New Roman" pitchFamily="18" charset="0"/>
              </a:rPr>
              <a:t>primero de los principios fundamentales a los que la ley debe </a:t>
            </a:r>
            <a:r>
              <a:rPr lang="es-ES" altLang="it-IT" sz="1600" dirty="0" smtClean="0">
                <a:solidFill>
                  <a:srgbClr val="008080"/>
                </a:solidFill>
                <a:latin typeface="Calibri" pitchFamily="34" charset="0"/>
                <a:cs typeface="Times New Roman" pitchFamily="18" charset="0"/>
              </a:rPr>
              <a:t>informarse</a:t>
            </a:r>
            <a:br>
              <a:rPr lang="es-ES" altLang="it-IT" sz="1600" dirty="0" smtClean="0">
                <a:solidFill>
                  <a:srgbClr val="008080"/>
                </a:solidFill>
                <a:latin typeface="Calibri" pitchFamily="34" charset="0"/>
                <a:cs typeface="Times New Roman" pitchFamily="18" charset="0"/>
              </a:rPr>
            </a:br>
            <a:r>
              <a:rPr lang="es-ES" altLang="it-IT" sz="1600" dirty="0" smtClean="0">
                <a:solidFill>
                  <a:srgbClr val="008080"/>
                </a:solidFill>
                <a:latin typeface="Calibri" pitchFamily="34" charset="0"/>
                <a:cs typeface="Times New Roman" pitchFamily="18" charset="0"/>
              </a:rPr>
              <a:t>“</a:t>
            </a:r>
            <a:r>
              <a:rPr lang="es-ES" altLang="it-IT" sz="1600" b="1" dirty="0" smtClean="0">
                <a:solidFill>
                  <a:srgbClr val="008080"/>
                </a:solidFill>
                <a:latin typeface="Calibri" pitchFamily="34" charset="0"/>
                <a:cs typeface="Times New Roman" pitchFamily="18" charset="0"/>
              </a:rPr>
              <a:t>la </a:t>
            </a:r>
            <a:r>
              <a:rPr lang="es-ES" altLang="it-IT" sz="1600" b="1" dirty="0">
                <a:solidFill>
                  <a:srgbClr val="008080"/>
                </a:solidFill>
                <a:latin typeface="Calibri" pitchFamily="34" charset="0"/>
                <a:cs typeface="Times New Roman" pitchFamily="18" charset="0"/>
              </a:rPr>
              <a:t>ética en la orientación de las opciones económicas y </a:t>
            </a:r>
            <a:r>
              <a:rPr lang="es-ES" altLang="it-IT" sz="1600" b="1" dirty="0" smtClean="0">
                <a:solidFill>
                  <a:srgbClr val="008080"/>
                </a:solidFill>
                <a:latin typeface="Calibri" pitchFamily="34" charset="0"/>
                <a:cs typeface="Times New Roman" pitchFamily="18" charset="0"/>
              </a:rPr>
              <a:t>los </a:t>
            </a:r>
            <a:r>
              <a:rPr lang="es-ES" altLang="it-IT" sz="1600" b="1" dirty="0">
                <a:solidFill>
                  <a:srgbClr val="008080"/>
                </a:solidFill>
                <a:latin typeface="Calibri" pitchFamily="34" charset="0"/>
                <a:cs typeface="Times New Roman" pitchFamily="18" charset="0"/>
              </a:rPr>
              <a:t>interlocutores </a:t>
            </a:r>
            <a:r>
              <a:rPr lang="es-ES" altLang="it-IT" sz="1600" b="1" dirty="0" smtClean="0">
                <a:solidFill>
                  <a:srgbClr val="008080"/>
                </a:solidFill>
                <a:latin typeface="Calibri" pitchFamily="34" charset="0"/>
                <a:cs typeface="Times New Roman" pitchFamily="18" charset="0"/>
              </a:rPr>
              <a:t/>
            </a:r>
            <a:br>
              <a:rPr lang="es-ES" altLang="it-IT" sz="1600" b="1" dirty="0" smtClean="0">
                <a:solidFill>
                  <a:srgbClr val="008080"/>
                </a:solidFill>
                <a:latin typeface="Calibri" pitchFamily="34" charset="0"/>
                <a:cs typeface="Times New Roman" pitchFamily="18" charset="0"/>
              </a:rPr>
            </a:br>
            <a:r>
              <a:rPr lang="es-ES" altLang="it-IT" sz="1600" b="1" dirty="0" smtClean="0">
                <a:solidFill>
                  <a:srgbClr val="008080"/>
                </a:solidFill>
                <a:latin typeface="Calibri" pitchFamily="34" charset="0"/>
                <a:cs typeface="Times New Roman" pitchFamily="18" charset="0"/>
              </a:rPr>
              <a:t>sobre </a:t>
            </a:r>
            <a:r>
              <a:rPr lang="es-ES" altLang="it-IT" sz="1600" b="1" dirty="0">
                <a:solidFill>
                  <a:srgbClr val="008080"/>
                </a:solidFill>
                <a:latin typeface="Calibri" pitchFamily="34" charset="0"/>
                <a:cs typeface="Times New Roman" pitchFamily="18" charset="0"/>
              </a:rPr>
              <a:t>parámetros de respeto a la doctrina social de la </a:t>
            </a:r>
            <a:r>
              <a:rPr lang="es-ES" altLang="it-IT" sz="1600" b="1" dirty="0" smtClean="0">
                <a:solidFill>
                  <a:srgbClr val="008080"/>
                </a:solidFill>
                <a:latin typeface="Calibri" pitchFamily="34" charset="0"/>
                <a:cs typeface="Times New Roman" pitchFamily="18" charset="0"/>
              </a:rPr>
              <a:t>Iglesia</a:t>
            </a:r>
            <a:r>
              <a:rPr lang="es-ES" altLang="it-IT" sz="1600" dirty="0" smtClean="0">
                <a:solidFill>
                  <a:srgbClr val="008080"/>
                </a:solidFill>
                <a:latin typeface="Calibri" pitchFamily="34" charset="0"/>
                <a:cs typeface="Times New Roman" pitchFamily="18" charset="0"/>
              </a:rPr>
              <a:t>” (art. 5, § 1</a:t>
            </a:r>
            <a:r>
              <a:rPr lang="es-ES" altLang="it-IT" sz="1600" dirty="0">
                <a:solidFill>
                  <a:srgbClr val="008080"/>
                </a:solidFill>
                <a:latin typeface="Calibri" pitchFamily="34" charset="0"/>
                <a:cs typeface="Times New Roman" pitchFamily="18" charset="0"/>
              </a:rPr>
              <a:t>, </a:t>
            </a:r>
            <a:r>
              <a:rPr lang="es-ES" altLang="it-IT" sz="1600" dirty="0" smtClean="0">
                <a:solidFill>
                  <a:srgbClr val="008080"/>
                </a:solidFill>
                <a:latin typeface="Calibri" pitchFamily="34" charset="0"/>
                <a:cs typeface="Times New Roman" pitchFamily="18" charset="0"/>
              </a:rPr>
              <a:t>lett. a ). </a:t>
            </a:r>
            <a:br>
              <a:rPr lang="es-ES" altLang="it-IT" sz="1600" dirty="0" smtClean="0">
                <a:solidFill>
                  <a:srgbClr val="008080"/>
                </a:solidFill>
                <a:latin typeface="Calibri" pitchFamily="34" charset="0"/>
                <a:cs typeface="Times New Roman" pitchFamily="18" charset="0"/>
              </a:rPr>
            </a:br>
            <a:endParaRPr lang="es-ES" altLang="it-IT" sz="1600" dirty="0" smtClean="0">
              <a:solidFill>
                <a:srgbClr val="008080"/>
              </a:solidFill>
              <a:latin typeface="Calibri" pitchFamily="34" charset="0"/>
              <a:cs typeface="Times New Roman" pitchFamily="18" charset="0"/>
            </a:endParaRPr>
          </a:p>
          <a:p>
            <a:pPr eaLnBrk="1" fontAlgn="base" hangingPunct="1">
              <a:spcBef>
                <a:spcPts val="0"/>
              </a:spcBef>
              <a:spcAft>
                <a:spcPct val="0"/>
              </a:spcAft>
              <a:buClrTx/>
              <a:buFont typeface="Wingdings" panose="05000000000000000000" pitchFamily="2" charset="2"/>
              <a:buChar char="q"/>
              <a:defRPr/>
            </a:pPr>
            <a:r>
              <a:rPr lang="es-ES" altLang="it-IT" sz="1600" dirty="0" smtClean="0">
                <a:solidFill>
                  <a:srgbClr val="008080"/>
                </a:solidFill>
                <a:latin typeface="Calibri" pitchFamily="34" charset="0"/>
                <a:cs typeface="Times New Roman" pitchFamily="18" charset="0"/>
              </a:rPr>
              <a:t>Es </a:t>
            </a:r>
            <a:r>
              <a:rPr lang="es-ES" altLang="it-IT" sz="1600" dirty="0">
                <a:solidFill>
                  <a:srgbClr val="008080"/>
                </a:solidFill>
                <a:latin typeface="Calibri" pitchFamily="34" charset="0"/>
                <a:cs typeface="Times New Roman" pitchFamily="18" charset="0"/>
              </a:rPr>
              <a:t>decir, de ese conjunto de principios, enseñanzas y directrices emitidas por la Iglesia Católica a través de las cuales </a:t>
            </a:r>
            <a:r>
              <a:rPr lang="es-ES" altLang="it-IT" sz="1600" b="1" dirty="0">
                <a:solidFill>
                  <a:srgbClr val="008080"/>
                </a:solidFill>
                <a:latin typeface="Calibri" pitchFamily="34" charset="0"/>
                <a:cs typeface="Times New Roman" pitchFamily="18" charset="0"/>
              </a:rPr>
              <a:t>el mensaje cristiano encuentra formas de orientar comportamientos y estructuras también de la vida económica del mundo contemporáneo</a:t>
            </a:r>
            <a:r>
              <a:rPr lang="es-ES" altLang="it-IT" sz="1600" dirty="0">
                <a:solidFill>
                  <a:srgbClr val="008080"/>
                </a:solidFill>
                <a:latin typeface="Calibri" pitchFamily="34" charset="0"/>
                <a:cs typeface="Times New Roman" pitchFamily="18" charset="0"/>
              </a:rPr>
              <a:t>, apuntando a la búsqueda del bien </a:t>
            </a:r>
            <a:r>
              <a:rPr lang="es-ES" altLang="it-IT" sz="1600" dirty="0" smtClean="0">
                <a:solidFill>
                  <a:srgbClr val="008080"/>
                </a:solidFill>
                <a:latin typeface="Calibri" pitchFamily="34" charset="0"/>
                <a:cs typeface="Times New Roman" pitchFamily="18" charset="0"/>
              </a:rPr>
              <a:t>común. </a:t>
            </a:r>
            <a:r>
              <a:rPr lang="es-ES" altLang="it-IT" sz="1600" dirty="0">
                <a:solidFill>
                  <a:srgbClr val="008080"/>
                </a:solidFill>
                <a:latin typeface="Calibri" pitchFamily="34" charset="0"/>
                <a:cs typeface="Times New Roman" pitchFamily="18" charset="0"/>
              </a:rPr>
              <a:t>El bien común, a su vez, </a:t>
            </a:r>
            <a:r>
              <a:rPr lang="es-ES" altLang="it-IT" sz="1600" b="1" dirty="0">
                <a:solidFill>
                  <a:srgbClr val="008080"/>
                </a:solidFill>
                <a:latin typeface="Calibri" pitchFamily="34" charset="0"/>
                <a:cs typeface="Times New Roman" pitchFamily="18" charset="0"/>
              </a:rPr>
              <a:t>presupone la dignidad, la unidad y la igualdad de todas las personas</a:t>
            </a:r>
            <a:r>
              <a:rPr lang="es-ES" altLang="it-IT" sz="1600" dirty="0">
                <a:solidFill>
                  <a:srgbClr val="008080"/>
                </a:solidFill>
                <a:latin typeface="Calibri" pitchFamily="34" charset="0"/>
                <a:cs typeface="Times New Roman" pitchFamily="18" charset="0"/>
              </a:rPr>
              <a:t>. </a:t>
            </a:r>
            <a:r>
              <a:rPr lang="es-ES" altLang="it-IT" sz="1600" dirty="0" smtClean="0">
                <a:solidFill>
                  <a:srgbClr val="008080"/>
                </a:solidFill>
                <a:latin typeface="Calibri" pitchFamily="34" charset="0"/>
                <a:cs typeface="Times New Roman" pitchFamily="18" charset="0"/>
              </a:rPr>
              <a:t>Por </a:t>
            </a:r>
            <a:r>
              <a:rPr lang="es-ES" altLang="it-IT" sz="1600" dirty="0">
                <a:solidFill>
                  <a:srgbClr val="008080"/>
                </a:solidFill>
                <a:latin typeface="Calibri" pitchFamily="34" charset="0"/>
                <a:cs typeface="Times New Roman" pitchFamily="18" charset="0"/>
              </a:rPr>
              <a:t>tanto, </a:t>
            </a:r>
            <a:r>
              <a:rPr lang="es-ES" altLang="it-IT" sz="1600" b="1" dirty="0">
                <a:solidFill>
                  <a:srgbClr val="008080"/>
                </a:solidFill>
                <a:latin typeface="Calibri" pitchFamily="34" charset="0"/>
                <a:cs typeface="Times New Roman" pitchFamily="18" charset="0"/>
              </a:rPr>
              <a:t>hay que buscar la transparencia, la economía y las buenas prácticas señaladas por las normas internacionales</a:t>
            </a:r>
            <a:r>
              <a:rPr lang="es-ES" altLang="it-IT" sz="1600" dirty="0">
                <a:solidFill>
                  <a:srgbClr val="008080"/>
                </a:solidFill>
                <a:latin typeface="Calibri" pitchFamily="34" charset="0"/>
                <a:cs typeface="Times New Roman" pitchFamily="18" charset="0"/>
              </a:rPr>
              <a:t>. </a:t>
            </a:r>
            <a:endParaRPr lang="es-ES" altLang="it-IT" sz="1600" dirty="0" smtClean="0">
              <a:solidFill>
                <a:srgbClr val="008080"/>
              </a:solidFill>
              <a:latin typeface="Calibri" pitchFamily="34" charset="0"/>
              <a:cs typeface="Times New Roman" pitchFamily="18" charset="0"/>
            </a:endParaRPr>
          </a:p>
          <a:p>
            <a:pPr eaLnBrk="1" fontAlgn="base" hangingPunct="1">
              <a:spcBef>
                <a:spcPts val="0"/>
              </a:spcBef>
              <a:spcAft>
                <a:spcPct val="0"/>
              </a:spcAft>
              <a:buClrTx/>
              <a:buFont typeface="Wingdings" panose="05000000000000000000" pitchFamily="2" charset="2"/>
              <a:buChar char="q"/>
              <a:defRPr/>
            </a:pPr>
            <a:endParaRPr lang="es-ES" altLang="it-IT" sz="1600" dirty="0">
              <a:solidFill>
                <a:srgbClr val="008080"/>
              </a:solidFill>
              <a:latin typeface="Calibri" pitchFamily="34" charset="0"/>
              <a:cs typeface="Times New Roman" pitchFamily="18" charset="0"/>
            </a:endParaRPr>
          </a:p>
          <a:p>
            <a:pPr eaLnBrk="1" fontAlgn="base" hangingPunct="1">
              <a:spcBef>
                <a:spcPts val="0"/>
              </a:spcBef>
              <a:spcAft>
                <a:spcPct val="0"/>
              </a:spcAft>
              <a:buClrTx/>
              <a:buFont typeface="Wingdings" panose="05000000000000000000" pitchFamily="2" charset="2"/>
              <a:buChar char="q"/>
              <a:defRPr/>
            </a:pPr>
            <a:r>
              <a:rPr lang="es-ES" altLang="it-IT" sz="1600" dirty="0" smtClean="0">
                <a:solidFill>
                  <a:srgbClr val="008080"/>
                </a:solidFill>
                <a:latin typeface="Calibri" pitchFamily="34" charset="0"/>
                <a:cs typeface="Times New Roman" pitchFamily="18" charset="0"/>
              </a:rPr>
              <a:t>Recordando </a:t>
            </a:r>
            <a:r>
              <a:rPr lang="es-ES" altLang="it-IT" sz="1600" dirty="0">
                <a:solidFill>
                  <a:srgbClr val="008080"/>
                </a:solidFill>
                <a:latin typeface="Calibri" pitchFamily="34" charset="0"/>
                <a:cs typeface="Times New Roman" pitchFamily="18" charset="0"/>
              </a:rPr>
              <a:t>siempre, como dijo el Prefecto de la Secretaría de Economía, el P. Guerrero, </a:t>
            </a:r>
            <a:r>
              <a:rPr lang="es-ES" altLang="it-IT" sz="1600" dirty="0" smtClean="0">
                <a:solidFill>
                  <a:srgbClr val="008080"/>
                </a:solidFill>
                <a:latin typeface="Calibri" pitchFamily="34" charset="0"/>
                <a:cs typeface="Times New Roman" pitchFamily="18" charset="0"/>
              </a:rPr>
              <a:t>“</a:t>
            </a:r>
            <a:r>
              <a:rPr lang="es-ES" altLang="it-IT" sz="1600" b="1" i="1" dirty="0" smtClean="0">
                <a:solidFill>
                  <a:srgbClr val="008080"/>
                </a:solidFill>
                <a:latin typeface="Calibri" pitchFamily="34" charset="0"/>
                <a:cs typeface="Times New Roman" pitchFamily="18" charset="0"/>
              </a:rPr>
              <a:t>No </a:t>
            </a:r>
            <a:r>
              <a:rPr lang="es-ES" altLang="it-IT" sz="1600" b="1" i="1" dirty="0">
                <a:solidFill>
                  <a:srgbClr val="008080"/>
                </a:solidFill>
                <a:latin typeface="Calibri" pitchFamily="34" charset="0"/>
                <a:cs typeface="Times New Roman" pitchFamily="18" charset="0"/>
              </a:rPr>
              <a:t>somos una empresa. </a:t>
            </a:r>
            <a:r>
              <a:rPr lang="es-ES" altLang="it-IT" sz="1600" b="1" i="1" dirty="0" smtClean="0">
                <a:solidFill>
                  <a:srgbClr val="008080"/>
                </a:solidFill>
                <a:latin typeface="Calibri" pitchFamily="34" charset="0"/>
                <a:cs typeface="Times New Roman" pitchFamily="18" charset="0"/>
              </a:rPr>
              <a:t>Nuestro </a:t>
            </a:r>
            <a:r>
              <a:rPr lang="es-ES" altLang="it-IT" sz="1600" b="1" i="1" dirty="0">
                <a:solidFill>
                  <a:srgbClr val="008080"/>
                </a:solidFill>
                <a:latin typeface="Calibri" pitchFamily="34" charset="0"/>
                <a:cs typeface="Times New Roman" pitchFamily="18" charset="0"/>
              </a:rPr>
              <a:t>objetivo no es lucrar [...] </a:t>
            </a:r>
            <a:r>
              <a:rPr lang="es-ES" altLang="it-IT" sz="1600" b="1" i="1" dirty="0" smtClean="0">
                <a:solidFill>
                  <a:srgbClr val="008080"/>
                </a:solidFill>
                <a:latin typeface="Calibri" pitchFamily="34" charset="0"/>
                <a:cs typeface="Times New Roman" pitchFamily="18" charset="0"/>
              </a:rPr>
              <a:t>y </a:t>
            </a:r>
            <a:r>
              <a:rPr lang="es-ES" altLang="it-IT" sz="1600" b="1" i="1" dirty="0">
                <a:solidFill>
                  <a:srgbClr val="008080"/>
                </a:solidFill>
                <a:latin typeface="Calibri" pitchFamily="34" charset="0"/>
                <a:cs typeface="Times New Roman" pitchFamily="18" charset="0"/>
              </a:rPr>
              <a:t>el nuestro debe ser un presupuesto de misión, es decir, un presupuesto que relacione los números con la misión de la Santa </a:t>
            </a:r>
            <a:r>
              <a:rPr lang="es-ES" altLang="it-IT" sz="1600" b="1" i="1" dirty="0" smtClean="0">
                <a:solidFill>
                  <a:srgbClr val="008080"/>
                </a:solidFill>
                <a:latin typeface="Calibri" pitchFamily="34" charset="0"/>
                <a:cs typeface="Times New Roman" pitchFamily="18" charset="0"/>
              </a:rPr>
              <a:t>Sede</a:t>
            </a:r>
            <a:r>
              <a:rPr lang="es-ES" altLang="it-IT" sz="1600" dirty="0" smtClean="0">
                <a:solidFill>
                  <a:srgbClr val="008080"/>
                </a:solidFill>
                <a:latin typeface="Calibri" pitchFamily="34" charset="0"/>
                <a:cs typeface="Times New Roman" pitchFamily="18" charset="0"/>
              </a:rPr>
              <a:t>” </a:t>
            </a:r>
            <a:r>
              <a:rPr lang="es-ES" altLang="it-IT" sz="1600" dirty="0">
                <a:solidFill>
                  <a:srgbClr val="008080"/>
                </a:solidFill>
                <a:latin typeface="Calibri" pitchFamily="34" charset="0"/>
                <a:cs typeface="Times New Roman" pitchFamily="18" charset="0"/>
              </a:rPr>
              <a:t>.</a:t>
            </a:r>
            <a:endParaRPr lang="es-ES" altLang="it-IT" sz="1600" dirty="0" smtClean="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32564636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8" name="TextBox 8"/>
          <p:cNvSpPr txBox="1"/>
          <p:nvPr/>
        </p:nvSpPr>
        <p:spPr>
          <a:xfrm>
            <a:off x="360615" y="1188447"/>
            <a:ext cx="5524641" cy="761737"/>
          </a:xfrm>
          <a:prstGeom prst="rect">
            <a:avLst/>
          </a:prstGeom>
          <a:noFill/>
        </p:spPr>
        <p:txBody>
          <a:bodyPr wrap="square" lIns="68573" tIns="34285" rIns="68573" bIns="34285" rtlCol="0">
            <a:spAutoFit/>
          </a:bodyPr>
          <a:lstStyle/>
          <a:p>
            <a:pPr>
              <a:defRPr/>
            </a:pPr>
            <a:r>
              <a:rPr lang="es-AR" sz="4500" b="1" dirty="0">
                <a:solidFill>
                  <a:prstClr val="white"/>
                </a:solidFill>
                <a:latin typeface="Century Gothic" panose="020B0502020202020204" pitchFamily="34" charset="0"/>
              </a:rPr>
              <a:t>Muchas gracias.</a:t>
            </a:r>
          </a:p>
        </p:txBody>
      </p:sp>
    </p:spTree>
    <p:extLst>
      <p:ext uri="{BB962C8B-B14F-4D97-AF65-F5344CB8AC3E}">
        <p14:creationId xmlns:p14="http://schemas.microsoft.com/office/powerpoint/2010/main" val="311949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164592" y="171931"/>
            <a:ext cx="6256192" cy="450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r>
              <a:rPr lang="es-ES" altLang="it-IT" sz="1600" dirty="0" smtClean="0">
                <a:solidFill>
                  <a:srgbClr val="008080"/>
                </a:solidFill>
                <a:latin typeface="Calibri" pitchFamily="34" charset="0"/>
                <a:cs typeface="Times New Roman" pitchFamily="18" charset="0"/>
              </a:rPr>
              <a:t>Para </a:t>
            </a:r>
            <a:r>
              <a:rPr lang="es-ES" altLang="it-IT" sz="1600" dirty="0">
                <a:solidFill>
                  <a:srgbClr val="008080"/>
                </a:solidFill>
                <a:latin typeface="Calibri" pitchFamily="34" charset="0"/>
                <a:cs typeface="Times New Roman" pitchFamily="18" charset="0"/>
              </a:rPr>
              <a:t>comprender y apreciar mejor este proceso conviene precisar algunas </a:t>
            </a:r>
            <a:r>
              <a:rPr lang="es-ES" altLang="it-IT" sz="1600" b="1" dirty="0">
                <a:solidFill>
                  <a:srgbClr val="008080"/>
                </a:solidFill>
                <a:latin typeface="Calibri" pitchFamily="34" charset="0"/>
                <a:cs typeface="Times New Roman" pitchFamily="18" charset="0"/>
              </a:rPr>
              <a:t>características peculiares del ordenamiento jurídico </a:t>
            </a:r>
            <a:r>
              <a:rPr lang="es-ES" altLang="it-IT" sz="1600" b="1" dirty="0" smtClean="0">
                <a:solidFill>
                  <a:srgbClr val="008080"/>
                </a:solidFill>
                <a:latin typeface="Calibri" pitchFamily="34" charset="0"/>
                <a:cs typeface="Times New Roman" pitchFamily="18" charset="0"/>
              </a:rPr>
              <a:t>del Vaticano</a:t>
            </a:r>
            <a:r>
              <a:rPr lang="es-ES" altLang="it-IT" sz="1600" dirty="0" smtClean="0">
                <a:solidFill>
                  <a:srgbClr val="008080"/>
                </a:solidFill>
                <a:latin typeface="Calibri" pitchFamily="34" charset="0"/>
                <a:cs typeface="Times New Roman" pitchFamily="18" charset="0"/>
              </a:rPr>
              <a:t> en </a:t>
            </a:r>
            <a:r>
              <a:rPr lang="es-ES" altLang="it-IT" sz="1600" dirty="0">
                <a:solidFill>
                  <a:srgbClr val="008080"/>
                </a:solidFill>
                <a:latin typeface="Calibri" pitchFamily="34" charset="0"/>
                <a:cs typeface="Times New Roman" pitchFamily="18" charset="0"/>
              </a:rPr>
              <a:t>primer lugar, conviene subrayar la </a:t>
            </a:r>
            <a:r>
              <a:rPr lang="es-ES" altLang="it-IT" sz="1600" dirty="0" smtClean="0">
                <a:solidFill>
                  <a:srgbClr val="008080"/>
                </a:solidFill>
                <a:latin typeface="Calibri" pitchFamily="34" charset="0"/>
                <a:cs typeface="Times New Roman" pitchFamily="18" charset="0"/>
              </a:rPr>
              <a:t>distinción entre </a:t>
            </a:r>
          </a:p>
          <a:p>
            <a:pPr marL="0" indent="0" eaLnBrk="1" fontAlgn="base" hangingPunct="1">
              <a:spcBef>
                <a:spcPts val="0"/>
              </a:spcBef>
              <a:spcAft>
                <a:spcPct val="0"/>
              </a:spcAft>
              <a:buClrTx/>
              <a:buNone/>
              <a:defRPr/>
            </a:pP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La Santa Sede</a:t>
            </a:r>
            <a:br>
              <a:rPr lang="es-ES" altLang="it-IT" sz="1600" b="1" dirty="0" smtClean="0">
                <a:solidFill>
                  <a:srgbClr val="008080"/>
                </a:solidFill>
                <a:latin typeface="Calibri" pitchFamily="34" charset="0"/>
                <a:cs typeface="Times New Roman" pitchFamily="18" charset="0"/>
              </a:rPr>
            </a:br>
            <a:r>
              <a:rPr lang="es-ES" altLang="it-IT" sz="1600" dirty="0">
                <a:solidFill>
                  <a:srgbClr val="008080"/>
                </a:solidFill>
                <a:latin typeface="Calibri" pitchFamily="34" charset="0"/>
                <a:cs typeface="Times New Roman" pitchFamily="18" charset="0"/>
              </a:rPr>
              <a:t>Según el Codex iuris canonici (can. 361) con la denominación Santa Sede o Sede Apostólica nos referimos no solo al Romano Pontífice, sino también a la Secretaría de Estado, el Consejo de Asuntos Públicos de la Iglesia y los demás órganos de la Curia </a:t>
            </a:r>
            <a:r>
              <a:rPr lang="es-ES" altLang="it-IT" sz="1600" dirty="0" smtClean="0">
                <a:solidFill>
                  <a:srgbClr val="008080"/>
                </a:solidFill>
                <a:latin typeface="Calibri" pitchFamily="34" charset="0"/>
                <a:cs typeface="Times New Roman" pitchFamily="18" charset="0"/>
              </a:rPr>
              <a:t>Romana. Con </a:t>
            </a:r>
            <a:r>
              <a:rPr lang="es-ES" altLang="it-IT" sz="1600" dirty="0">
                <a:solidFill>
                  <a:srgbClr val="008080"/>
                </a:solidFill>
                <a:latin typeface="Calibri" pitchFamily="34" charset="0"/>
                <a:cs typeface="Times New Roman" pitchFamily="18" charset="0"/>
              </a:rPr>
              <a:t>cierta aproximación se puede decir que la Santa Sede </a:t>
            </a:r>
            <a:r>
              <a:rPr lang="es-ES" altLang="it-IT" sz="1600" b="1" dirty="0">
                <a:solidFill>
                  <a:srgbClr val="008080"/>
                </a:solidFill>
                <a:latin typeface="Calibri" pitchFamily="34" charset="0"/>
                <a:cs typeface="Times New Roman" pitchFamily="18" charset="0"/>
              </a:rPr>
              <a:t>es el órgano de gobierno de la Iglesia Católica</a:t>
            </a:r>
            <a:r>
              <a:rPr lang="es-ES" altLang="it-IT" sz="1600" dirty="0">
                <a:solidFill>
                  <a:srgbClr val="008080"/>
                </a:solidFill>
                <a:latin typeface="Calibri" pitchFamily="34" charset="0"/>
                <a:cs typeface="Times New Roman" pitchFamily="18" charset="0"/>
              </a:rPr>
              <a:t>; es un </a:t>
            </a:r>
            <a:r>
              <a:rPr lang="es-ES" altLang="it-IT" sz="1600" b="1" dirty="0">
                <a:solidFill>
                  <a:srgbClr val="008080"/>
                </a:solidFill>
                <a:latin typeface="Calibri" pitchFamily="34" charset="0"/>
                <a:cs typeface="Times New Roman" pitchFamily="18" charset="0"/>
              </a:rPr>
              <a:t>miembro reconocido de la comunidad internacional. </a:t>
            </a:r>
            <a:r>
              <a:rPr lang="es-ES" altLang="it-IT" sz="1600" b="1" dirty="0" smtClean="0">
                <a:solidFill>
                  <a:srgbClr val="008080"/>
                </a:solidFill>
                <a:latin typeface="Calibri" pitchFamily="34" charset="0"/>
                <a:cs typeface="Times New Roman" pitchFamily="18" charset="0"/>
              </a:rPr>
              <a:t/>
            </a:r>
            <a:br>
              <a:rPr lang="es-ES" altLang="it-IT" sz="1600" b="1" dirty="0" smtClean="0">
                <a:solidFill>
                  <a:srgbClr val="008080"/>
                </a:solidFill>
                <a:latin typeface="Calibri" pitchFamily="34" charset="0"/>
                <a:cs typeface="Times New Roman" pitchFamily="18" charset="0"/>
              </a:rPr>
            </a:br>
            <a:endParaRPr lang="es-ES" altLang="it-IT" sz="1600" b="1"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El Estado </a:t>
            </a:r>
            <a:r>
              <a:rPr lang="es-ES" altLang="it-IT" sz="1600" b="1" dirty="0">
                <a:solidFill>
                  <a:srgbClr val="008080"/>
                </a:solidFill>
                <a:latin typeface="Calibri" pitchFamily="34" charset="0"/>
                <a:cs typeface="Times New Roman" pitchFamily="18" charset="0"/>
              </a:rPr>
              <a:t>de la Ciudad del </a:t>
            </a:r>
            <a:r>
              <a:rPr lang="es-ES" altLang="it-IT" sz="1600" b="1" dirty="0" smtClean="0">
                <a:solidFill>
                  <a:srgbClr val="008080"/>
                </a:solidFill>
                <a:latin typeface="Calibri" pitchFamily="34" charset="0"/>
                <a:cs typeface="Times New Roman" pitchFamily="18" charset="0"/>
              </a:rPr>
              <a:t>Vaticano</a:t>
            </a:r>
            <a:br>
              <a:rPr lang="es-ES" altLang="it-IT" sz="1600" b="1" dirty="0" smtClean="0">
                <a:solidFill>
                  <a:srgbClr val="008080"/>
                </a:solidFill>
                <a:latin typeface="Calibri" pitchFamily="34" charset="0"/>
                <a:cs typeface="Times New Roman" pitchFamily="18" charset="0"/>
              </a:rPr>
            </a:br>
            <a:r>
              <a:rPr lang="es-ES" altLang="it-IT" sz="1600" dirty="0" smtClean="0">
                <a:solidFill>
                  <a:srgbClr val="008080"/>
                </a:solidFill>
                <a:latin typeface="Calibri" pitchFamily="34" charset="0"/>
                <a:cs typeface="Times New Roman" pitchFamily="18" charset="0"/>
              </a:rPr>
              <a:t>surgió </a:t>
            </a:r>
            <a:r>
              <a:rPr lang="es-ES" altLang="it-IT" sz="1600" dirty="0">
                <a:solidFill>
                  <a:srgbClr val="008080"/>
                </a:solidFill>
                <a:latin typeface="Calibri" pitchFamily="34" charset="0"/>
                <a:cs typeface="Times New Roman" pitchFamily="18" charset="0"/>
              </a:rPr>
              <a:t>el 11 de febrero de 1929 con </a:t>
            </a:r>
            <a:r>
              <a:rPr lang="es-ES" altLang="it-IT" sz="1600" dirty="0" smtClean="0">
                <a:solidFill>
                  <a:srgbClr val="008080"/>
                </a:solidFill>
                <a:latin typeface="Calibri" pitchFamily="34" charset="0"/>
                <a:cs typeface="Times New Roman" pitchFamily="18" charset="0"/>
              </a:rPr>
              <a:t>il </a:t>
            </a:r>
            <a:r>
              <a:rPr lang="es-ES" altLang="it-IT" sz="1600" i="1" dirty="0" smtClean="0">
                <a:solidFill>
                  <a:srgbClr val="008080"/>
                </a:solidFill>
                <a:latin typeface="Calibri" pitchFamily="34" charset="0"/>
                <a:cs typeface="Times New Roman" pitchFamily="18" charset="0"/>
              </a:rPr>
              <a:t>Trattato Lateranense.</a:t>
            </a:r>
            <a:br>
              <a:rPr lang="es-ES" altLang="it-IT" sz="1600" i="1" dirty="0" smtClean="0">
                <a:solidFill>
                  <a:srgbClr val="008080"/>
                </a:solidFill>
                <a:latin typeface="Calibri" pitchFamily="34" charset="0"/>
                <a:cs typeface="Times New Roman" pitchFamily="18" charset="0"/>
              </a:rPr>
            </a:br>
            <a:r>
              <a:rPr lang="es-ES" altLang="it-IT" sz="1600" dirty="0" smtClean="0">
                <a:solidFill>
                  <a:srgbClr val="008080"/>
                </a:solidFill>
                <a:latin typeface="Calibri" pitchFamily="34" charset="0"/>
                <a:cs typeface="Times New Roman" pitchFamily="18" charset="0"/>
              </a:rPr>
              <a:t>Es </a:t>
            </a:r>
            <a:r>
              <a:rPr lang="es-ES" altLang="it-IT" sz="1600" dirty="0">
                <a:solidFill>
                  <a:srgbClr val="008080"/>
                </a:solidFill>
                <a:latin typeface="Calibri" pitchFamily="34" charset="0"/>
                <a:cs typeface="Times New Roman" pitchFamily="18" charset="0"/>
              </a:rPr>
              <a:t>una realidad territorial muy pequeña, </a:t>
            </a:r>
            <a:r>
              <a:rPr lang="es-ES" altLang="it-IT" sz="1600" dirty="0" smtClean="0">
                <a:solidFill>
                  <a:srgbClr val="008080"/>
                </a:solidFill>
                <a:latin typeface="Calibri" pitchFamily="34" charset="0"/>
                <a:cs typeface="Times New Roman" pitchFamily="18" charset="0"/>
              </a:rPr>
              <a:t>44 </a:t>
            </a:r>
            <a:r>
              <a:rPr lang="es-ES" altLang="it-IT" sz="1600" dirty="0">
                <a:solidFill>
                  <a:srgbClr val="008080"/>
                </a:solidFill>
                <a:latin typeface="Calibri" pitchFamily="34" charset="0"/>
                <a:cs typeface="Times New Roman" pitchFamily="18" charset="0"/>
              </a:rPr>
              <a:t>hectáreas, con </a:t>
            </a:r>
            <a:r>
              <a:rPr lang="es-ES" altLang="it-IT" sz="1600" dirty="0" smtClean="0">
                <a:solidFill>
                  <a:srgbClr val="008080"/>
                </a:solidFill>
                <a:latin typeface="Calibri" pitchFamily="34" charset="0"/>
                <a:cs typeface="Times New Roman" pitchFamily="18" charset="0"/>
              </a:rPr>
              <a:t>680 </a:t>
            </a:r>
            <a:r>
              <a:rPr lang="es-ES" altLang="it-IT" sz="1600" dirty="0">
                <a:solidFill>
                  <a:srgbClr val="008080"/>
                </a:solidFill>
                <a:latin typeface="Calibri" pitchFamily="34" charset="0"/>
                <a:cs typeface="Times New Roman" pitchFamily="18" charset="0"/>
              </a:rPr>
              <a:t>ciudadanos, y tiene la función de hacer posible </a:t>
            </a:r>
            <a:r>
              <a:rPr lang="es-ES" altLang="it-IT" sz="1600" dirty="0" smtClean="0">
                <a:solidFill>
                  <a:srgbClr val="008080"/>
                </a:solidFill>
                <a:latin typeface="Calibri" pitchFamily="34" charset="0"/>
                <a:cs typeface="Times New Roman" pitchFamily="18" charset="0"/>
              </a:rPr>
              <a:t>al </a:t>
            </a:r>
            <a:r>
              <a:rPr lang="es-ES" altLang="it-IT" sz="1600" dirty="0">
                <a:solidFill>
                  <a:srgbClr val="008080"/>
                </a:solidFill>
                <a:latin typeface="Calibri" pitchFamily="34" charset="0"/>
                <a:cs typeface="Times New Roman" pitchFamily="18" charset="0"/>
              </a:rPr>
              <a:t>Papa </a:t>
            </a:r>
            <a:r>
              <a:rPr lang="es-ES" altLang="it-IT" sz="1600" dirty="0" smtClean="0">
                <a:solidFill>
                  <a:srgbClr val="008080"/>
                </a:solidFill>
                <a:latin typeface="Calibri" pitchFamily="34" charset="0"/>
                <a:cs typeface="Times New Roman" pitchFamily="18" charset="0"/>
              </a:rPr>
              <a:t>llevar </a:t>
            </a:r>
            <a:r>
              <a:rPr lang="es-ES" altLang="it-IT" sz="1600" dirty="0">
                <a:solidFill>
                  <a:srgbClr val="008080"/>
                </a:solidFill>
                <a:latin typeface="Calibri" pitchFamily="34" charset="0"/>
                <a:cs typeface="Times New Roman" pitchFamily="18" charset="0"/>
              </a:rPr>
              <a:t>a cabo libremente su ministerio de gobierno de la Iglesia </a:t>
            </a:r>
            <a:r>
              <a:rPr lang="es-ES" altLang="it-IT" sz="1600" dirty="0" smtClean="0">
                <a:solidFill>
                  <a:srgbClr val="008080"/>
                </a:solidFill>
                <a:latin typeface="Calibri" pitchFamily="34" charset="0"/>
                <a:cs typeface="Times New Roman" pitchFamily="18" charset="0"/>
              </a:rPr>
              <a:t>universal.</a:t>
            </a:r>
            <a:endParaRPr lang="es-ES" altLang="it-IT" sz="1600" dirty="0">
              <a:solidFill>
                <a:srgbClr val="008080"/>
              </a:solidFill>
              <a:latin typeface="Calibri" pitchFamily="34" charset="0"/>
              <a:cs typeface="Times New Roman" pitchFamily="18" charset="0"/>
            </a:endParaRP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6192" y="3072986"/>
            <a:ext cx="2499360" cy="19181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9694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316992" y="782774"/>
            <a:ext cx="5803392" cy="3116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360363" indent="0" eaLnBrk="1" fontAlgn="base" hangingPunct="1">
              <a:spcBef>
                <a:spcPts val="0"/>
              </a:spcBef>
              <a:spcAft>
                <a:spcPct val="0"/>
              </a:spcAft>
              <a:buClrTx/>
              <a:buNone/>
              <a:defRPr/>
            </a:pPr>
            <a:r>
              <a:rPr lang="es-ES" altLang="it-IT" sz="1800" dirty="0" smtClean="0">
                <a:solidFill>
                  <a:srgbClr val="008080"/>
                </a:solidFill>
                <a:latin typeface="Calibri" pitchFamily="34" charset="0"/>
                <a:cs typeface="Times New Roman" pitchFamily="18" charset="0"/>
              </a:rPr>
              <a:t>Conviene </a:t>
            </a:r>
            <a:r>
              <a:rPr lang="es-ES" altLang="it-IT" sz="1800" dirty="0">
                <a:solidFill>
                  <a:srgbClr val="008080"/>
                </a:solidFill>
                <a:latin typeface="Calibri" pitchFamily="34" charset="0"/>
                <a:cs typeface="Times New Roman" pitchFamily="18" charset="0"/>
              </a:rPr>
              <a:t>añadir que, </a:t>
            </a:r>
            <a:r>
              <a:rPr lang="es-ES" altLang="it-IT" sz="1800" b="1" dirty="0">
                <a:solidFill>
                  <a:srgbClr val="008080"/>
                </a:solidFill>
                <a:latin typeface="Calibri" pitchFamily="34" charset="0"/>
                <a:cs typeface="Times New Roman" pitchFamily="18" charset="0"/>
              </a:rPr>
              <a:t>contrariamente a lo que se suele creer, los recursos económicos movilizados por la Santa Sede y el Estado de la Ciudad del Vaticano son </a:t>
            </a:r>
            <a:r>
              <a:rPr lang="es-ES" altLang="it-IT" sz="1800" b="1" dirty="0" smtClean="0">
                <a:solidFill>
                  <a:srgbClr val="008080"/>
                </a:solidFill>
                <a:latin typeface="Calibri" pitchFamily="34" charset="0"/>
                <a:cs typeface="Times New Roman" pitchFamily="18" charset="0"/>
              </a:rPr>
              <a:t>de </a:t>
            </a:r>
            <a:r>
              <a:rPr lang="es-ES" altLang="it-IT" sz="1800" b="1" dirty="0">
                <a:solidFill>
                  <a:srgbClr val="008080"/>
                </a:solidFill>
                <a:latin typeface="Calibri" pitchFamily="34" charset="0"/>
                <a:cs typeface="Times New Roman" pitchFamily="18" charset="0"/>
              </a:rPr>
              <a:t>una cuantía </a:t>
            </a:r>
            <a:r>
              <a:rPr lang="es-ES" altLang="it-IT" sz="1800" b="1" dirty="0" smtClean="0">
                <a:solidFill>
                  <a:srgbClr val="008080"/>
                </a:solidFill>
                <a:latin typeface="Calibri" pitchFamily="34" charset="0"/>
                <a:cs typeface="Times New Roman" pitchFamily="18" charset="0"/>
              </a:rPr>
              <a:t>insignificante</a:t>
            </a:r>
            <a:r>
              <a:rPr lang="es-ES" altLang="it-IT" sz="1800" dirty="0">
                <a:solidFill>
                  <a:srgbClr val="008080"/>
                </a:solidFill>
                <a:latin typeface="Calibri" pitchFamily="34" charset="0"/>
                <a:cs typeface="Times New Roman" pitchFamily="18" charset="0"/>
              </a:rPr>
              <a:t>.</a:t>
            </a:r>
            <a:endParaRPr lang="es-ES" altLang="it-IT" sz="18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800" b="1"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800" b="1" dirty="0" smtClean="0">
                <a:solidFill>
                  <a:srgbClr val="008080"/>
                </a:solidFill>
                <a:latin typeface="Calibri" pitchFamily="34" charset="0"/>
                <a:cs typeface="Times New Roman" pitchFamily="18" charset="0"/>
              </a:rPr>
              <a:t>Santa Sede</a:t>
            </a:r>
            <a:br>
              <a:rPr lang="es-ES" altLang="it-IT" sz="1800" b="1" dirty="0" smtClean="0">
                <a:solidFill>
                  <a:srgbClr val="008080"/>
                </a:solidFill>
                <a:latin typeface="Calibri" pitchFamily="34" charset="0"/>
                <a:cs typeface="Times New Roman" pitchFamily="18" charset="0"/>
              </a:rPr>
            </a:br>
            <a:r>
              <a:rPr lang="es-ES" altLang="it-IT" sz="1800" dirty="0" smtClean="0">
                <a:solidFill>
                  <a:srgbClr val="008080"/>
                </a:solidFill>
                <a:latin typeface="Calibri" pitchFamily="34" charset="0"/>
                <a:cs typeface="Times New Roman" pitchFamily="18" charset="0"/>
              </a:rPr>
              <a:t>El </a:t>
            </a:r>
            <a:r>
              <a:rPr lang="es-ES" altLang="it-IT" sz="1800" dirty="0">
                <a:solidFill>
                  <a:srgbClr val="008080"/>
                </a:solidFill>
                <a:latin typeface="Calibri" pitchFamily="34" charset="0"/>
                <a:cs typeface="Times New Roman" pitchFamily="18" charset="0"/>
              </a:rPr>
              <a:t>presupuesto anual es </a:t>
            </a:r>
            <a:r>
              <a:rPr lang="es-ES" altLang="it-IT" sz="1800" dirty="0" smtClean="0">
                <a:solidFill>
                  <a:srgbClr val="008080"/>
                </a:solidFill>
                <a:latin typeface="Calibri" pitchFamily="34" charset="0"/>
                <a:cs typeface="Times New Roman" pitchFamily="18" charset="0"/>
              </a:rPr>
              <a:t>comparable al </a:t>
            </a:r>
            <a:r>
              <a:rPr lang="es-ES" altLang="it-IT" sz="1800" dirty="0">
                <a:solidFill>
                  <a:srgbClr val="008080"/>
                </a:solidFill>
                <a:latin typeface="Calibri" pitchFamily="34" charset="0"/>
                <a:cs typeface="Times New Roman" pitchFamily="18" charset="0"/>
              </a:rPr>
              <a:t>de una </a:t>
            </a:r>
            <a:r>
              <a:rPr lang="es-ES" altLang="it-IT" sz="1800" dirty="0" smtClean="0">
                <a:solidFill>
                  <a:srgbClr val="008080"/>
                </a:solidFill>
                <a:latin typeface="Calibri" pitchFamily="34" charset="0"/>
                <a:cs typeface="Times New Roman" pitchFamily="18" charset="0"/>
              </a:rPr>
              <a:t>“universidad </a:t>
            </a:r>
            <a:r>
              <a:rPr lang="es-ES" altLang="it-IT" sz="1800" dirty="0">
                <a:solidFill>
                  <a:srgbClr val="008080"/>
                </a:solidFill>
                <a:latin typeface="Calibri" pitchFamily="34" charset="0"/>
                <a:cs typeface="Times New Roman" pitchFamily="18" charset="0"/>
              </a:rPr>
              <a:t>estadounidense </a:t>
            </a:r>
            <a:r>
              <a:rPr lang="es-ES" altLang="it-IT" sz="1800" dirty="0" smtClean="0">
                <a:solidFill>
                  <a:srgbClr val="008080"/>
                </a:solidFill>
                <a:latin typeface="Calibri" pitchFamily="34" charset="0"/>
                <a:cs typeface="Times New Roman" pitchFamily="18" charset="0"/>
              </a:rPr>
              <a:t>promedio” </a:t>
            </a:r>
            <a:r>
              <a:rPr lang="es-ES" altLang="it-IT" sz="1800" dirty="0">
                <a:solidFill>
                  <a:srgbClr val="008080"/>
                </a:solidFill>
                <a:latin typeface="Calibri" pitchFamily="34" charset="0"/>
                <a:cs typeface="Times New Roman" pitchFamily="18" charset="0"/>
              </a:rPr>
              <a:t>, y registró en 2020, en línea con años anteriores, unos ingresos de aproximadamente 270 millones de euros y unos gastos de aproximadamente 320 millones de euros</a:t>
            </a:r>
            <a:r>
              <a:rPr lang="es-ES" altLang="it-IT" sz="1800" dirty="0" smtClean="0">
                <a:solidFill>
                  <a:srgbClr val="008080"/>
                </a:solidFill>
                <a:latin typeface="Calibri" pitchFamily="34" charset="0"/>
                <a:cs typeface="Times New Roman" pitchFamily="18" charset="0"/>
              </a:rPr>
              <a:t>.</a:t>
            </a:r>
            <a:endParaRPr lang="es-ES" altLang="it-IT" sz="1800" b="1" dirty="0" smtClean="0">
              <a:solidFill>
                <a:srgbClr val="008080"/>
              </a:solidFill>
              <a:latin typeface="Calibri" pitchFamily="34" charset="0"/>
              <a:cs typeface="Times New Roman" pitchFamily="18" charset="0"/>
            </a:endParaRPr>
          </a:p>
        </p:txBody>
      </p:sp>
      <p:pic>
        <p:nvPicPr>
          <p:cNvPr id="3074" name="Picture 2" descr="C:\Users\LENOVO\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4445" y="1897952"/>
            <a:ext cx="1933575" cy="2371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2214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565232" y="356056"/>
            <a:ext cx="7859440" cy="450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El </a:t>
            </a:r>
            <a:r>
              <a:rPr lang="es-ES" altLang="it-IT" sz="1600" b="1" dirty="0">
                <a:solidFill>
                  <a:srgbClr val="008080"/>
                </a:solidFill>
                <a:latin typeface="Calibri" pitchFamily="34" charset="0"/>
                <a:cs typeface="Times New Roman" pitchFamily="18" charset="0"/>
              </a:rPr>
              <a:t>Código de c</a:t>
            </a:r>
            <a:r>
              <a:rPr lang="es-ES" altLang="it-IT" sz="1600" b="1" dirty="0" smtClean="0">
                <a:solidFill>
                  <a:srgbClr val="008080"/>
                </a:solidFill>
                <a:latin typeface="Calibri" pitchFamily="34" charset="0"/>
                <a:cs typeface="Times New Roman" pitchFamily="18" charset="0"/>
              </a:rPr>
              <a:t>ontratos </a:t>
            </a:r>
            <a:r>
              <a:rPr lang="it-IT" sz="1600" b="1" dirty="0" smtClean="0">
                <a:solidFill>
                  <a:srgbClr val="008080"/>
                </a:solidFill>
                <a:latin typeface="Calibri" pitchFamily="34" charset="0"/>
                <a:cs typeface="Times New Roman" pitchFamily="18" charset="0"/>
              </a:rPr>
              <a:t>públicos </a:t>
            </a:r>
            <a:r>
              <a:rPr lang="es-ES" altLang="it-IT" sz="1600" b="1" dirty="0" smtClean="0">
                <a:solidFill>
                  <a:srgbClr val="008080"/>
                </a:solidFill>
                <a:latin typeface="Calibri" pitchFamily="34" charset="0"/>
                <a:cs typeface="Times New Roman" pitchFamily="18" charset="0"/>
              </a:rPr>
              <a:t>es </a:t>
            </a:r>
            <a:r>
              <a:rPr lang="es-ES" altLang="it-IT" sz="1600" b="1" dirty="0">
                <a:solidFill>
                  <a:srgbClr val="008080"/>
                </a:solidFill>
                <a:latin typeface="Calibri" pitchFamily="34" charset="0"/>
                <a:cs typeface="Times New Roman" pitchFamily="18" charset="0"/>
              </a:rPr>
              <a:t>parte de un proceso regulatorio que ha durado una década</a:t>
            </a:r>
            <a:r>
              <a:rPr lang="es-ES" altLang="it-IT" sz="1600" dirty="0">
                <a:solidFill>
                  <a:srgbClr val="008080"/>
                </a:solidFill>
                <a:latin typeface="Calibri" pitchFamily="34" charset="0"/>
                <a:cs typeface="Times New Roman" pitchFamily="18" charset="0"/>
              </a:rPr>
              <a:t>, iniciado por Benedicto XVI, pero </a:t>
            </a:r>
            <a:r>
              <a:rPr lang="es-ES" altLang="it-IT" sz="1600" b="1" dirty="0">
                <a:solidFill>
                  <a:srgbClr val="008080"/>
                </a:solidFill>
                <a:latin typeface="Calibri" pitchFamily="34" charset="0"/>
                <a:cs typeface="Times New Roman" pitchFamily="18" charset="0"/>
              </a:rPr>
              <a:t>luego </a:t>
            </a:r>
            <a:r>
              <a:rPr lang="es-ES" altLang="it-IT" sz="1600" b="1" dirty="0" smtClean="0">
                <a:solidFill>
                  <a:srgbClr val="008080"/>
                </a:solidFill>
                <a:latin typeface="Calibri" pitchFamily="34" charset="0"/>
                <a:cs typeface="Times New Roman" pitchFamily="18" charset="0"/>
              </a:rPr>
              <a:t>sistemátizado y </a:t>
            </a:r>
            <a:r>
              <a:rPr lang="es-ES" altLang="it-IT" sz="1600" b="1" dirty="0">
                <a:solidFill>
                  <a:srgbClr val="008080"/>
                </a:solidFill>
                <a:latin typeface="Calibri" pitchFamily="34" charset="0"/>
                <a:cs typeface="Times New Roman" pitchFamily="18" charset="0"/>
              </a:rPr>
              <a:t>cada vez más incisivo por el Papa Francisco</a:t>
            </a:r>
            <a:r>
              <a:rPr lang="es-ES" altLang="it-IT" sz="1600" dirty="0" smtClean="0">
                <a:solidFill>
                  <a:srgbClr val="008080"/>
                </a:solidFill>
                <a:latin typeface="Calibri" pitchFamily="34" charset="0"/>
                <a:cs typeface="Times New Roman" pitchFamily="18" charset="0"/>
              </a:rPr>
              <a:t>.</a:t>
            </a:r>
            <a:br>
              <a:rPr lang="es-ES" altLang="it-IT" sz="1600" dirty="0" smtClean="0">
                <a:solidFill>
                  <a:srgbClr val="008080"/>
                </a:solidFill>
                <a:latin typeface="Calibri" pitchFamily="34" charset="0"/>
                <a:cs typeface="Times New Roman" pitchFamily="18" charset="0"/>
              </a:rPr>
            </a:b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i="1" dirty="0" smtClean="0">
                <a:solidFill>
                  <a:srgbClr val="008080"/>
                </a:solidFill>
                <a:latin typeface="Calibri" pitchFamily="34" charset="0"/>
                <a:cs typeface="Times New Roman" pitchFamily="18" charset="0"/>
              </a:rPr>
              <a:t>primera linea di tendecia de este proceso regulatorio</a:t>
            </a:r>
            <a:r>
              <a:rPr lang="es-ES" altLang="it-IT" sz="1600" b="1" dirty="0" smtClean="0">
                <a:solidFill>
                  <a:srgbClr val="008080"/>
                </a:solidFill>
                <a:latin typeface="Calibri" pitchFamily="34" charset="0"/>
                <a:cs typeface="Times New Roman" pitchFamily="18" charset="0"/>
              </a:rPr>
              <a:t/>
            </a:r>
            <a:br>
              <a:rPr lang="es-ES" altLang="it-IT" sz="1600" b="1" dirty="0" smtClean="0">
                <a:solidFill>
                  <a:srgbClr val="008080"/>
                </a:solidFill>
                <a:latin typeface="Calibri" pitchFamily="34" charset="0"/>
                <a:cs typeface="Times New Roman" pitchFamily="18" charset="0"/>
              </a:rPr>
            </a:br>
            <a:r>
              <a:rPr lang="es-ES" altLang="it-IT" sz="1600" b="1" dirty="0" smtClean="0">
                <a:solidFill>
                  <a:srgbClr val="008080"/>
                </a:solidFill>
                <a:latin typeface="Calibri" pitchFamily="34" charset="0"/>
                <a:cs typeface="Times New Roman" pitchFamily="18" charset="0"/>
              </a:rPr>
              <a:t>la </a:t>
            </a:r>
            <a:r>
              <a:rPr lang="es-ES" altLang="it-IT" sz="1600" b="1" dirty="0">
                <a:solidFill>
                  <a:srgbClr val="008080"/>
                </a:solidFill>
                <a:latin typeface="Calibri" pitchFamily="34" charset="0"/>
                <a:cs typeface="Times New Roman" pitchFamily="18" charset="0"/>
              </a:rPr>
              <a:t>Santa Sede </a:t>
            </a:r>
            <a:r>
              <a:rPr lang="es-ES" altLang="it-IT" sz="1600" b="1" dirty="0" smtClean="0">
                <a:solidFill>
                  <a:srgbClr val="008080"/>
                </a:solidFill>
                <a:latin typeface="Calibri" pitchFamily="34" charset="0"/>
                <a:cs typeface="Times New Roman" pitchFamily="18" charset="0"/>
              </a:rPr>
              <a:t>“</a:t>
            </a:r>
            <a:r>
              <a:rPr lang="es-ES" altLang="it-IT" sz="1600" b="1" i="1" dirty="0" smtClean="0">
                <a:solidFill>
                  <a:srgbClr val="008080"/>
                </a:solidFill>
                <a:latin typeface="Calibri" pitchFamily="34" charset="0"/>
                <a:cs typeface="Times New Roman" pitchFamily="18" charset="0"/>
              </a:rPr>
              <a:t>se concentra por </a:t>
            </a:r>
            <a:r>
              <a:rPr lang="es-ES" altLang="it-IT" sz="1600" b="1" i="1" dirty="0">
                <a:solidFill>
                  <a:srgbClr val="008080"/>
                </a:solidFill>
                <a:latin typeface="Calibri" pitchFamily="34" charset="0"/>
                <a:cs typeface="Times New Roman" pitchFamily="18" charset="0"/>
              </a:rPr>
              <a:t>compartir los esfuerzos de la comunidad internacional para la construcción de una convivencia justa y honesta, y sobre todo atenta a las condiciones del los más desfavorecidos y </a:t>
            </a:r>
            <a:r>
              <a:rPr lang="es-ES" altLang="it-IT" sz="1600" b="1" i="1" dirty="0" smtClean="0">
                <a:solidFill>
                  <a:srgbClr val="008080"/>
                </a:solidFill>
                <a:latin typeface="Calibri" pitchFamily="34" charset="0"/>
                <a:cs typeface="Times New Roman" pitchFamily="18" charset="0"/>
              </a:rPr>
              <a:t>excluidos</a:t>
            </a:r>
            <a:r>
              <a:rPr lang="es-ES" altLang="it-IT" sz="1600" b="1" dirty="0" smtClean="0">
                <a:solidFill>
                  <a:srgbClr val="008080"/>
                </a:solidFill>
                <a:latin typeface="Calibri" pitchFamily="34" charset="0"/>
                <a:cs typeface="Times New Roman" pitchFamily="18" charset="0"/>
              </a:rPr>
              <a:t>”, y </a:t>
            </a:r>
            <a:r>
              <a:rPr lang="es-ES" altLang="it-IT" sz="1600" b="1" dirty="0">
                <a:solidFill>
                  <a:srgbClr val="008080"/>
                </a:solidFill>
                <a:latin typeface="Calibri" pitchFamily="34" charset="0"/>
                <a:cs typeface="Times New Roman" pitchFamily="18" charset="0"/>
              </a:rPr>
              <a:t>para ello crea salvaguardas internas de legalidad, vigilancia y </a:t>
            </a:r>
            <a:r>
              <a:rPr lang="es-ES" altLang="it-IT" sz="1600" b="1" dirty="0" smtClean="0">
                <a:solidFill>
                  <a:srgbClr val="008080"/>
                </a:solidFill>
                <a:latin typeface="Calibri" pitchFamily="34" charset="0"/>
                <a:cs typeface="Times New Roman" pitchFamily="18" charset="0"/>
              </a:rPr>
              <a:t>control</a:t>
            </a:r>
            <a:endParaRPr lang="es-ES" altLang="it-IT" sz="1600" dirty="0">
              <a:solidFill>
                <a:srgbClr val="008080"/>
              </a:solidFill>
              <a:latin typeface="Calibri" pitchFamily="34" charset="0"/>
              <a:cs typeface="Times New Roman" pitchFamily="18" charset="0"/>
            </a:endParaRPr>
          </a:p>
          <a:p>
            <a:pPr marL="0" indent="0" eaLnBrk="1" fontAlgn="base" hangingPunct="1">
              <a:spcBef>
                <a:spcPts val="0"/>
              </a:spcBef>
              <a:spcAft>
                <a:spcPct val="0"/>
              </a:spcAft>
              <a:buClrTx/>
              <a:buNone/>
              <a:defRPr/>
            </a:pPr>
            <a:r>
              <a:rPr lang="es-ES" altLang="it-IT" sz="1600" dirty="0" smtClean="0">
                <a:solidFill>
                  <a:srgbClr val="008080"/>
                </a:solidFill>
                <a:latin typeface="Calibri" pitchFamily="34" charset="0"/>
                <a:cs typeface="Times New Roman" pitchFamily="18" charset="0"/>
              </a:rPr>
              <a:t/>
            </a:r>
            <a:br>
              <a:rPr lang="es-ES" altLang="it-IT" sz="1600" dirty="0" smtClean="0">
                <a:solidFill>
                  <a:srgbClr val="008080"/>
                </a:solidFill>
                <a:latin typeface="Calibri" pitchFamily="34" charset="0"/>
                <a:cs typeface="Times New Roman" pitchFamily="18" charset="0"/>
              </a:rPr>
            </a:b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Antes,</a:t>
            </a:r>
            <a:r>
              <a:rPr lang="es-ES" altLang="it-IT" sz="1600" dirty="0" smtClean="0">
                <a:solidFill>
                  <a:srgbClr val="008080"/>
                </a:solidFill>
                <a:latin typeface="Calibri" pitchFamily="34" charset="0"/>
                <a:cs typeface="Times New Roman" pitchFamily="18" charset="0"/>
              </a:rPr>
              <a:t> el </a:t>
            </a:r>
            <a:r>
              <a:rPr lang="es-ES" altLang="it-IT" sz="1600" dirty="0">
                <a:solidFill>
                  <a:srgbClr val="008080"/>
                </a:solidFill>
                <a:latin typeface="Calibri" pitchFamily="34" charset="0"/>
                <a:cs typeface="Times New Roman" pitchFamily="18" charset="0"/>
              </a:rPr>
              <a:t>recurso al derecho canónico funcionó así como una cláusula para salvaguardar la integridad y coherencia del sistema con su origen y con su carácter estrictamente confesional, y aseguró que las normas italianas – en 1929 se decidiò adoptar los </a:t>
            </a:r>
            <a:r>
              <a:rPr lang="es-ES" altLang="it-IT" sz="1600" dirty="0" smtClean="0">
                <a:solidFill>
                  <a:srgbClr val="008080"/>
                </a:solidFill>
                <a:latin typeface="Calibri" pitchFamily="34" charset="0"/>
                <a:cs typeface="Times New Roman" pitchFamily="18" charset="0"/>
              </a:rPr>
              <a:t>Códigos </a:t>
            </a:r>
            <a:r>
              <a:rPr lang="es-ES" altLang="it-IT" sz="1600" dirty="0">
                <a:solidFill>
                  <a:srgbClr val="008080"/>
                </a:solidFill>
                <a:latin typeface="Calibri" pitchFamily="34" charset="0"/>
                <a:cs typeface="Times New Roman" pitchFamily="18" charset="0"/>
              </a:rPr>
              <a:t>vigentes en ese momento en </a:t>
            </a:r>
            <a:r>
              <a:rPr lang="es-ES" altLang="it-IT" sz="1600" dirty="0" smtClean="0">
                <a:solidFill>
                  <a:srgbClr val="008080"/>
                </a:solidFill>
                <a:latin typeface="Calibri" pitchFamily="34" charset="0"/>
                <a:cs typeface="Times New Roman" pitchFamily="18" charset="0"/>
              </a:rPr>
              <a:t>Italia - así </a:t>
            </a:r>
            <a:r>
              <a:rPr lang="es-ES" altLang="it-IT" sz="1600" dirty="0">
                <a:solidFill>
                  <a:srgbClr val="008080"/>
                </a:solidFill>
                <a:latin typeface="Calibri" pitchFamily="34" charset="0"/>
                <a:cs typeface="Times New Roman" pitchFamily="18" charset="0"/>
              </a:rPr>
              <a:t>implementadas en un contexto tan diferente al suyo se adaptaran </a:t>
            </a:r>
            <a:r>
              <a:rPr lang="es-ES" altLang="it-IT" sz="1600" dirty="0" smtClean="0">
                <a:solidFill>
                  <a:srgbClr val="008080"/>
                </a:solidFill>
                <a:latin typeface="Calibri" pitchFamily="34" charset="0"/>
                <a:cs typeface="Times New Roman" pitchFamily="18" charset="0"/>
              </a:rPr>
              <a:t>“</a:t>
            </a:r>
            <a:r>
              <a:rPr lang="es-ES" altLang="it-IT" sz="1600" i="1" dirty="0" smtClean="0">
                <a:solidFill>
                  <a:srgbClr val="008080"/>
                </a:solidFill>
                <a:latin typeface="Calibri" pitchFamily="34" charset="0"/>
                <a:cs typeface="Times New Roman" pitchFamily="18" charset="0"/>
              </a:rPr>
              <a:t>a </a:t>
            </a:r>
            <a:r>
              <a:rPr lang="es-ES" altLang="it-IT" sz="1600" i="1" dirty="0">
                <a:solidFill>
                  <a:srgbClr val="008080"/>
                </a:solidFill>
                <a:latin typeface="Calibri" pitchFamily="34" charset="0"/>
                <a:cs typeface="Times New Roman" pitchFamily="18" charset="0"/>
              </a:rPr>
              <a:t>las tendencias , necesidades, usos de la vida moderna sin contradecir los principios fundamentales de la </a:t>
            </a:r>
            <a:r>
              <a:rPr lang="es-ES" altLang="it-IT" sz="1600" i="1" dirty="0" smtClean="0">
                <a:solidFill>
                  <a:srgbClr val="008080"/>
                </a:solidFill>
                <a:latin typeface="Calibri" pitchFamily="34" charset="0"/>
                <a:cs typeface="Times New Roman" pitchFamily="18" charset="0"/>
              </a:rPr>
              <a:t>Iglesia”.</a:t>
            </a:r>
            <a:endParaRPr lang="es-ES" altLang="it-IT" sz="1600" dirty="0">
              <a:solidFill>
                <a:srgbClr val="008080"/>
              </a:solidFill>
              <a:latin typeface="Calibri" pitchFamily="34" charset="0"/>
              <a:cs typeface="Times New Roman" pitchFamily="18" charset="0"/>
            </a:endParaRPr>
          </a:p>
        </p:txBody>
      </p:sp>
      <p:sp>
        <p:nvSpPr>
          <p:cNvPr id="2" name="Rettangolo arrotondato 1"/>
          <p:cNvSpPr/>
          <p:nvPr/>
        </p:nvSpPr>
        <p:spPr>
          <a:xfrm>
            <a:off x="469392" y="1420368"/>
            <a:ext cx="8101584" cy="1700784"/>
          </a:xfrm>
          <a:prstGeom prst="roundRect">
            <a:avLst/>
          </a:prstGeom>
          <a:noFill/>
          <a:ln w="76200">
            <a:solidFill>
              <a:srgbClr val="FF0000"/>
            </a:solidFill>
          </a:ln>
          <a:effectLst/>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8212286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632288" y="324332"/>
            <a:ext cx="7725328" cy="4008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r>
              <a:rPr lang="es-ES" altLang="it-IT" sz="1600" dirty="0">
                <a:solidFill>
                  <a:srgbClr val="008080"/>
                </a:solidFill>
                <a:latin typeface="Calibri" pitchFamily="34" charset="0"/>
                <a:cs typeface="Times New Roman" pitchFamily="18" charset="0"/>
              </a:rPr>
              <a:t>Es natural preguntarse cómo la justicia y la vida económica y social de un </a:t>
            </a:r>
            <a:r>
              <a:rPr lang="es-ES" altLang="it-IT" sz="1600" dirty="0" smtClean="0">
                <a:solidFill>
                  <a:srgbClr val="008080"/>
                </a:solidFill>
                <a:latin typeface="Calibri" pitchFamily="34" charset="0"/>
                <a:cs typeface="Times New Roman" pitchFamily="18" charset="0"/>
              </a:rPr>
              <a:t>Estado en </a:t>
            </a:r>
            <a:r>
              <a:rPr lang="es-ES" altLang="it-IT" sz="1600" dirty="0">
                <a:solidFill>
                  <a:srgbClr val="008080"/>
                </a:solidFill>
                <a:latin typeface="Calibri" pitchFamily="34" charset="0"/>
                <a:cs typeface="Times New Roman" pitchFamily="18" charset="0"/>
              </a:rPr>
              <a:t>2021 pueden funcionar con leyes </a:t>
            </a:r>
            <a:r>
              <a:rPr lang="es-ES" altLang="it-IT" sz="1600" dirty="0" smtClean="0">
                <a:solidFill>
                  <a:srgbClr val="008080"/>
                </a:solidFill>
                <a:latin typeface="Calibri" pitchFamily="34" charset="0"/>
                <a:cs typeface="Times New Roman" pitchFamily="18" charset="0"/>
              </a:rPr>
              <a:t>obsoletas. La </a:t>
            </a:r>
            <a:r>
              <a:rPr lang="es-ES" altLang="it-IT" sz="1600" dirty="0">
                <a:solidFill>
                  <a:srgbClr val="008080"/>
                </a:solidFill>
                <a:latin typeface="Calibri" pitchFamily="34" charset="0"/>
                <a:cs typeface="Times New Roman" pitchFamily="18" charset="0"/>
              </a:rPr>
              <a:t>respuesta se encuentra en la </a:t>
            </a:r>
            <a:r>
              <a:rPr lang="es-ES" altLang="it-IT" sz="1600" i="1" dirty="0">
                <a:solidFill>
                  <a:srgbClr val="008080"/>
                </a:solidFill>
                <a:latin typeface="Calibri" pitchFamily="34" charset="0"/>
                <a:cs typeface="Times New Roman" pitchFamily="18" charset="0"/>
              </a:rPr>
              <a:t>Ley </a:t>
            </a:r>
            <a:r>
              <a:rPr lang="es-ES" altLang="it-IT" sz="1600" i="1" dirty="0" smtClean="0">
                <a:solidFill>
                  <a:srgbClr val="008080"/>
                </a:solidFill>
                <a:latin typeface="Calibri" pitchFamily="34" charset="0"/>
                <a:cs typeface="Times New Roman" pitchFamily="18" charset="0"/>
              </a:rPr>
              <a:t>sobre las fuentes </a:t>
            </a:r>
            <a:r>
              <a:rPr lang="es-ES" altLang="it-IT" sz="1600" i="1" dirty="0">
                <a:solidFill>
                  <a:srgbClr val="008080"/>
                </a:solidFill>
                <a:latin typeface="Calibri" pitchFamily="34" charset="0"/>
                <a:cs typeface="Times New Roman" pitchFamily="18" charset="0"/>
              </a:rPr>
              <a:t>del derecho </a:t>
            </a:r>
            <a:r>
              <a:rPr lang="es-ES" altLang="it-IT" sz="1600" dirty="0">
                <a:solidFill>
                  <a:srgbClr val="008080"/>
                </a:solidFill>
                <a:latin typeface="Calibri" pitchFamily="34" charset="0"/>
                <a:cs typeface="Times New Roman" pitchFamily="18" charset="0"/>
              </a:rPr>
              <a:t>(n. LXXI de 1 de octubre de 2008) que, por un lado, confirma que </a:t>
            </a:r>
            <a:r>
              <a:rPr lang="es-ES" altLang="it-IT" sz="1600" dirty="0" smtClean="0">
                <a:solidFill>
                  <a:srgbClr val="008080"/>
                </a:solidFill>
                <a:latin typeface="Calibri" pitchFamily="34" charset="0"/>
                <a:cs typeface="Times New Roman" pitchFamily="18" charset="0"/>
              </a:rPr>
              <a:t>“</a:t>
            </a:r>
            <a:r>
              <a:rPr lang="es-ES" altLang="it-IT" sz="1600" b="1" i="1" dirty="0" smtClean="0">
                <a:solidFill>
                  <a:srgbClr val="008080"/>
                </a:solidFill>
                <a:latin typeface="Calibri" pitchFamily="34" charset="0"/>
                <a:cs typeface="Times New Roman" pitchFamily="18" charset="0"/>
              </a:rPr>
              <a:t>el </a:t>
            </a:r>
            <a:r>
              <a:rPr lang="es-ES" altLang="it-IT" sz="1600" b="1" i="1" dirty="0">
                <a:solidFill>
                  <a:srgbClr val="008080"/>
                </a:solidFill>
                <a:latin typeface="Calibri" pitchFamily="34" charset="0"/>
                <a:cs typeface="Times New Roman" pitchFamily="18" charset="0"/>
              </a:rPr>
              <a:t>sistema canónico es la primera fuente normativa y el primer criterio de referencia </a:t>
            </a:r>
            <a:r>
              <a:rPr lang="es-ES" altLang="it-IT" sz="1600" b="1" i="1" dirty="0" smtClean="0">
                <a:solidFill>
                  <a:srgbClr val="008080"/>
                </a:solidFill>
                <a:latin typeface="Calibri" pitchFamily="34" charset="0"/>
                <a:cs typeface="Times New Roman" pitchFamily="18" charset="0"/>
              </a:rPr>
              <a:t>interpretativo</a:t>
            </a:r>
            <a:r>
              <a:rPr lang="es-ES" altLang="it-IT" sz="1600" dirty="0" smtClean="0">
                <a:solidFill>
                  <a:srgbClr val="008080"/>
                </a:solidFill>
                <a:latin typeface="Calibri" pitchFamily="34" charset="0"/>
                <a:cs typeface="Times New Roman" pitchFamily="18" charset="0"/>
              </a:rPr>
              <a:t>” </a:t>
            </a:r>
            <a:r>
              <a:rPr lang="es-ES" altLang="it-IT" sz="1600" dirty="0">
                <a:solidFill>
                  <a:srgbClr val="008080"/>
                </a:solidFill>
                <a:latin typeface="Calibri" pitchFamily="34" charset="0"/>
                <a:cs typeface="Times New Roman" pitchFamily="18" charset="0"/>
              </a:rPr>
              <a:t>(art. 1 No. 1), </a:t>
            </a:r>
            <a:r>
              <a:rPr lang="es-ES" altLang="it-IT" sz="1600" dirty="0" smtClean="0">
                <a:solidFill>
                  <a:srgbClr val="008080"/>
                </a:solidFill>
                <a:latin typeface="Calibri" pitchFamily="34" charset="0"/>
                <a:cs typeface="Times New Roman" pitchFamily="18" charset="0"/>
              </a:rPr>
              <a:t>a sì come también establce el </a:t>
            </a:r>
            <a:r>
              <a:rPr lang="es-ES" altLang="it-IT" sz="1600" dirty="0">
                <a:solidFill>
                  <a:srgbClr val="008080"/>
                </a:solidFill>
                <a:latin typeface="Calibri" pitchFamily="34" charset="0"/>
                <a:cs typeface="Times New Roman" pitchFamily="18" charset="0"/>
              </a:rPr>
              <a:t>principio de que el orden jurídico vaticano </a:t>
            </a:r>
            <a:r>
              <a:rPr lang="es-ES" altLang="it-IT" sz="1600" dirty="0" smtClean="0">
                <a:solidFill>
                  <a:srgbClr val="008080"/>
                </a:solidFill>
                <a:latin typeface="Calibri" pitchFamily="34" charset="0"/>
                <a:cs typeface="Times New Roman" pitchFamily="18" charset="0"/>
              </a:rPr>
              <a:t>“</a:t>
            </a:r>
            <a:r>
              <a:rPr lang="es-ES" altLang="it-IT" sz="1600" b="1" i="1" dirty="0" smtClean="0">
                <a:solidFill>
                  <a:srgbClr val="008080"/>
                </a:solidFill>
                <a:latin typeface="Calibri" pitchFamily="34" charset="0"/>
                <a:cs typeface="Times New Roman" pitchFamily="18" charset="0"/>
              </a:rPr>
              <a:t>se </a:t>
            </a:r>
            <a:r>
              <a:rPr lang="es-ES" altLang="it-IT" sz="1600" b="1" i="1" dirty="0">
                <a:solidFill>
                  <a:srgbClr val="008080"/>
                </a:solidFill>
                <a:latin typeface="Calibri" pitchFamily="34" charset="0"/>
                <a:cs typeface="Times New Roman" pitchFamily="18" charset="0"/>
              </a:rPr>
              <a:t>ajusta a las normas del derecho internacional general y a las derivadas de los tratados y convenios de los que la Santa Sede es </a:t>
            </a:r>
            <a:r>
              <a:rPr lang="es-ES" altLang="it-IT" sz="1600" b="1" i="1" dirty="0" smtClean="0">
                <a:solidFill>
                  <a:srgbClr val="008080"/>
                </a:solidFill>
                <a:latin typeface="Calibri" pitchFamily="34" charset="0"/>
                <a:cs typeface="Times New Roman" pitchFamily="18" charset="0"/>
              </a:rPr>
              <a:t>parte</a:t>
            </a:r>
            <a:r>
              <a:rPr lang="es-ES" altLang="it-IT" sz="1600" dirty="0" smtClean="0">
                <a:solidFill>
                  <a:srgbClr val="008080"/>
                </a:solidFill>
                <a:latin typeface="Calibri" pitchFamily="34" charset="0"/>
                <a:cs typeface="Times New Roman" pitchFamily="18" charset="0"/>
              </a:rPr>
              <a:t>”.</a:t>
            </a: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dirty="0" smtClean="0">
                <a:solidFill>
                  <a:srgbClr val="008080"/>
                </a:solidFill>
                <a:latin typeface="Calibri" pitchFamily="34" charset="0"/>
                <a:cs typeface="Times New Roman" pitchFamily="18" charset="0"/>
              </a:rPr>
              <a:t>Esta </a:t>
            </a:r>
            <a:r>
              <a:rPr lang="es-ES" altLang="it-IT" sz="1600" dirty="0">
                <a:solidFill>
                  <a:srgbClr val="008080"/>
                </a:solidFill>
                <a:latin typeface="Calibri" pitchFamily="34" charset="0"/>
                <a:cs typeface="Times New Roman" pitchFamily="18" charset="0"/>
              </a:rPr>
              <a:t>disposición dio lugar, en pocos años, a la </a:t>
            </a:r>
            <a:r>
              <a:rPr lang="es-ES" altLang="it-IT" sz="1600" b="1" dirty="0">
                <a:solidFill>
                  <a:srgbClr val="008080"/>
                </a:solidFill>
                <a:latin typeface="Calibri" pitchFamily="34" charset="0"/>
                <a:cs typeface="Times New Roman" pitchFamily="18" charset="0"/>
              </a:rPr>
              <a:t>introducción en el sistema vaticano, con disposiciones legislativas específicas, de una serie significativa de normas de origen internacional y comunitario </a:t>
            </a:r>
            <a:r>
              <a:rPr lang="es-ES" altLang="it-IT" sz="1600" dirty="0">
                <a:solidFill>
                  <a:srgbClr val="008080"/>
                </a:solidFill>
                <a:latin typeface="Calibri" pitchFamily="34" charset="0"/>
                <a:cs typeface="Times New Roman" pitchFamily="18" charset="0"/>
              </a:rPr>
              <a:t>o inspiradas en </a:t>
            </a:r>
            <a:r>
              <a:rPr lang="es-ES" altLang="it-IT" sz="1600" dirty="0" smtClean="0">
                <a:solidFill>
                  <a:srgbClr val="008080"/>
                </a:solidFill>
                <a:latin typeface="Calibri" pitchFamily="34" charset="0"/>
                <a:cs typeface="Times New Roman" pitchFamily="18" charset="0"/>
              </a:rPr>
              <a:t>ellas. De </a:t>
            </a:r>
            <a:r>
              <a:rPr lang="es-ES" altLang="it-IT" sz="1600" dirty="0">
                <a:solidFill>
                  <a:srgbClr val="008080"/>
                </a:solidFill>
                <a:latin typeface="Calibri" pitchFamily="34" charset="0"/>
                <a:cs typeface="Times New Roman" pitchFamily="18" charset="0"/>
              </a:rPr>
              <a:t>esta manera, se logra </a:t>
            </a:r>
            <a:r>
              <a:rPr lang="es-ES" altLang="it-IT" sz="1600" b="1" dirty="0">
                <a:solidFill>
                  <a:srgbClr val="008080"/>
                </a:solidFill>
                <a:latin typeface="Calibri" pitchFamily="34" charset="0"/>
                <a:cs typeface="Times New Roman" pitchFamily="18" charset="0"/>
              </a:rPr>
              <a:t>la apertura y el enfrentamiento </a:t>
            </a:r>
            <a:r>
              <a:rPr lang="es-ES" altLang="it-IT" sz="1600" b="1" dirty="0" smtClean="0">
                <a:solidFill>
                  <a:srgbClr val="008080"/>
                </a:solidFill>
                <a:latin typeface="Calibri" pitchFamily="34" charset="0"/>
                <a:cs typeface="Times New Roman" pitchFamily="18" charset="0"/>
              </a:rPr>
              <a:t>con </a:t>
            </a:r>
            <a:r>
              <a:rPr lang="es-ES" altLang="it-IT" sz="1600" b="1" dirty="0">
                <a:solidFill>
                  <a:srgbClr val="008080"/>
                </a:solidFill>
                <a:latin typeface="Calibri" pitchFamily="34" charset="0"/>
                <a:cs typeface="Times New Roman" pitchFamily="18" charset="0"/>
              </a:rPr>
              <a:t>los sistemas legales más actualizados </a:t>
            </a:r>
            <a:r>
              <a:rPr lang="es-ES" altLang="it-IT" sz="1600" dirty="0">
                <a:solidFill>
                  <a:srgbClr val="008080"/>
                </a:solidFill>
                <a:latin typeface="Calibri" pitchFamily="34" charset="0"/>
                <a:cs typeface="Times New Roman" pitchFamily="18" charset="0"/>
              </a:rPr>
              <a:t>para garantizar una protección más efectiva de los valores y bienes </a:t>
            </a:r>
            <a:r>
              <a:rPr lang="es-ES" altLang="it-IT" sz="1600" dirty="0" smtClean="0">
                <a:solidFill>
                  <a:srgbClr val="008080"/>
                </a:solidFill>
                <a:latin typeface="Calibri" pitchFamily="34" charset="0"/>
                <a:cs typeface="Times New Roman" pitchFamily="18" charset="0"/>
              </a:rPr>
              <a:t>compartidos. Este proceso regulatorio se </a:t>
            </a:r>
            <a:r>
              <a:rPr lang="es-ES" altLang="it-IT" sz="1600" b="1" dirty="0">
                <a:solidFill>
                  <a:srgbClr val="008080"/>
                </a:solidFill>
                <a:latin typeface="Calibri" pitchFamily="34" charset="0"/>
                <a:cs typeface="Times New Roman" pitchFamily="18" charset="0"/>
              </a:rPr>
              <a:t>acentuó con el pontificado del Papa Francisco. El sistema del Vaticano, por tanto, se enriquece con normas muy modernas, siguiendo el modelo de las mejores experiencias </a:t>
            </a:r>
            <a:r>
              <a:rPr lang="es-ES" altLang="it-IT" sz="1600" b="1" dirty="0" smtClean="0">
                <a:solidFill>
                  <a:srgbClr val="008080"/>
                </a:solidFill>
                <a:latin typeface="Calibri" pitchFamily="34" charset="0"/>
                <a:cs typeface="Times New Roman" pitchFamily="18" charset="0"/>
              </a:rPr>
              <a:t>internacionales.</a:t>
            </a:r>
            <a:endParaRPr lang="es-ES" altLang="it-IT" sz="1600" dirty="0" smtClean="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631286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565232" y="356056"/>
            <a:ext cx="7859440" cy="3762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i="1" dirty="0" smtClean="0">
                <a:solidFill>
                  <a:srgbClr val="008080"/>
                </a:solidFill>
                <a:latin typeface="Calibri" pitchFamily="34" charset="0"/>
                <a:cs typeface="Times New Roman" pitchFamily="18" charset="0"/>
              </a:rPr>
              <a:t>secunda linea </a:t>
            </a:r>
            <a:r>
              <a:rPr lang="es-ES" altLang="it-IT" sz="1600" b="1" i="1" dirty="0" smtClean="0">
                <a:solidFill>
                  <a:srgbClr val="008080"/>
                </a:solidFill>
                <a:latin typeface="Calibri" pitchFamily="34" charset="0"/>
                <a:cs typeface="Times New Roman" pitchFamily="18" charset="0"/>
              </a:rPr>
              <a:t>di tendecia de este proceso regulatorio</a:t>
            </a:r>
            <a:r>
              <a:rPr lang="es-ES" altLang="it-IT" sz="1600" b="1" dirty="0" smtClean="0">
                <a:solidFill>
                  <a:srgbClr val="008080"/>
                </a:solidFill>
                <a:latin typeface="Calibri" pitchFamily="34" charset="0"/>
                <a:cs typeface="Times New Roman" pitchFamily="18" charset="0"/>
              </a:rPr>
              <a:t/>
            </a:r>
            <a:br>
              <a:rPr lang="es-ES" altLang="it-IT" sz="1600" b="1" dirty="0" smtClean="0">
                <a:solidFill>
                  <a:srgbClr val="008080"/>
                </a:solidFill>
                <a:latin typeface="Calibri" pitchFamily="34" charset="0"/>
                <a:cs typeface="Times New Roman" pitchFamily="18" charset="0"/>
              </a:rPr>
            </a:br>
            <a:r>
              <a:rPr lang="es-ES" altLang="it-IT" sz="1600" b="1" dirty="0" smtClean="0">
                <a:solidFill>
                  <a:srgbClr val="008080"/>
                </a:solidFill>
                <a:latin typeface="Calibri" pitchFamily="34" charset="0"/>
                <a:cs typeface="Times New Roman" pitchFamily="18" charset="0"/>
              </a:rPr>
              <a:t>Seguir </a:t>
            </a:r>
            <a:r>
              <a:rPr lang="es-ES" altLang="it-IT" sz="1600" b="1" dirty="0">
                <a:solidFill>
                  <a:srgbClr val="008080"/>
                </a:solidFill>
                <a:latin typeface="Calibri" pitchFamily="34" charset="0"/>
                <a:cs typeface="Times New Roman" pitchFamily="18" charset="0"/>
              </a:rPr>
              <a:t>afinando las reformas sobre las estructuras económicas y de gestión de la Curia romana y del Estado de la Ciudad del </a:t>
            </a:r>
            <a:r>
              <a:rPr lang="es-ES" altLang="it-IT" sz="1600" b="1" dirty="0" smtClean="0">
                <a:solidFill>
                  <a:srgbClr val="008080"/>
                </a:solidFill>
                <a:latin typeface="Calibri" pitchFamily="34" charset="0"/>
                <a:cs typeface="Times New Roman" pitchFamily="18" charset="0"/>
              </a:rPr>
              <a:t>Vaticano en el signo </a:t>
            </a:r>
            <a:r>
              <a:rPr lang="es-ES" altLang="it-IT" sz="1600" b="1" dirty="0">
                <a:solidFill>
                  <a:srgbClr val="008080"/>
                </a:solidFill>
                <a:latin typeface="Calibri" pitchFamily="34" charset="0"/>
                <a:cs typeface="Times New Roman" pitchFamily="18" charset="0"/>
              </a:rPr>
              <a:t>de la lucha contra la corrupción y la búsqueda de una mayor eficiencia y transparencia en la gestión de los recursos.</a:t>
            </a:r>
            <a:r>
              <a:rPr lang="es-ES" altLang="it-IT" sz="1600" dirty="0" smtClean="0">
                <a:solidFill>
                  <a:srgbClr val="008080"/>
                </a:solidFill>
                <a:latin typeface="Calibri" pitchFamily="34" charset="0"/>
                <a:cs typeface="Times New Roman" pitchFamily="18" charset="0"/>
              </a:rPr>
              <a:t/>
            </a:r>
            <a:br>
              <a:rPr lang="es-ES" altLang="it-IT" sz="1600" dirty="0" smtClean="0">
                <a:solidFill>
                  <a:srgbClr val="008080"/>
                </a:solidFill>
                <a:latin typeface="Calibri" pitchFamily="34" charset="0"/>
                <a:cs typeface="Times New Roman" pitchFamily="18" charset="0"/>
              </a:rPr>
            </a:b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600" b="1"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b="1" dirty="0" smtClean="0">
                <a:solidFill>
                  <a:srgbClr val="008080"/>
                </a:solidFill>
                <a:latin typeface="Calibri" pitchFamily="34" charset="0"/>
                <a:cs typeface="Times New Roman" pitchFamily="18" charset="0"/>
              </a:rPr>
              <a:t>El </a:t>
            </a:r>
            <a:r>
              <a:rPr lang="es-ES" altLang="it-IT" sz="1600" b="1" i="1" dirty="0" smtClean="0">
                <a:solidFill>
                  <a:srgbClr val="008080"/>
                </a:solidFill>
                <a:latin typeface="Calibri" pitchFamily="34" charset="0"/>
                <a:cs typeface="Times New Roman" pitchFamily="18" charset="0"/>
              </a:rPr>
              <a:t>motu </a:t>
            </a:r>
            <a:r>
              <a:rPr lang="es-ES" altLang="it-IT" sz="1600" b="1" i="1" dirty="0">
                <a:solidFill>
                  <a:srgbClr val="008080"/>
                </a:solidFill>
                <a:latin typeface="Calibri" pitchFamily="34" charset="0"/>
                <a:cs typeface="Times New Roman" pitchFamily="18" charset="0"/>
              </a:rPr>
              <a:t>proprio </a:t>
            </a:r>
            <a:r>
              <a:rPr lang="es-ES" altLang="it-IT" sz="1600" b="1" dirty="0">
                <a:solidFill>
                  <a:srgbClr val="008080"/>
                </a:solidFill>
                <a:latin typeface="Calibri" pitchFamily="34" charset="0"/>
                <a:cs typeface="Times New Roman" pitchFamily="18" charset="0"/>
              </a:rPr>
              <a:t>de 29 de abril de 2021, que contiene normas sobre transparencia en la gestión de las finanzas públicas y que recuerda expresamente la </a:t>
            </a:r>
            <a:r>
              <a:rPr lang="es-ES" altLang="it-IT" sz="1600" b="1" i="1" dirty="0">
                <a:solidFill>
                  <a:srgbClr val="008080"/>
                </a:solidFill>
                <a:latin typeface="Calibri" pitchFamily="34" charset="0"/>
                <a:cs typeface="Times New Roman" pitchFamily="18" charset="0"/>
              </a:rPr>
              <a:t>Convención de Mérida contra la corrupción</a:t>
            </a:r>
            <a:r>
              <a:rPr lang="es-ES" altLang="it-IT" sz="1600" b="1" dirty="0">
                <a:solidFill>
                  <a:srgbClr val="008080"/>
                </a:solidFill>
                <a:latin typeface="Calibri" pitchFamily="34" charset="0"/>
                <a:cs typeface="Times New Roman" pitchFamily="18" charset="0"/>
              </a:rPr>
              <a:t>, también establece salvaguardias contra la corrupción. El Pontífice establece la obligación, sancionada penalmente, de declarar la existencia de cualesquiera situaciones de incompatibilidad y / o conflicto de intereses, de las que se hace una relación sumamente detallada, y en conclusión prohíbe aceptar </a:t>
            </a:r>
            <a:r>
              <a:rPr lang="es-ES" altLang="it-IT" sz="1600" b="1" dirty="0" smtClean="0">
                <a:solidFill>
                  <a:srgbClr val="008080"/>
                </a:solidFill>
                <a:latin typeface="Calibri" pitchFamily="34" charset="0"/>
                <a:cs typeface="Times New Roman" pitchFamily="18" charset="0"/>
              </a:rPr>
              <a:t>“</a:t>
            </a:r>
            <a:r>
              <a:rPr lang="es-ES" altLang="it-IT" sz="1600" b="1" i="1" dirty="0" smtClean="0">
                <a:solidFill>
                  <a:srgbClr val="008080"/>
                </a:solidFill>
                <a:latin typeface="Calibri" pitchFamily="34" charset="0"/>
                <a:cs typeface="Times New Roman" pitchFamily="18" charset="0"/>
              </a:rPr>
              <a:t>obsequios</a:t>
            </a:r>
            <a:r>
              <a:rPr lang="es-ES" altLang="it-IT" sz="1600" b="1" i="1" dirty="0">
                <a:solidFill>
                  <a:srgbClr val="008080"/>
                </a:solidFill>
                <a:latin typeface="Calibri" pitchFamily="34" charset="0"/>
                <a:cs typeface="Times New Roman" pitchFamily="18" charset="0"/>
              </a:rPr>
              <a:t>, </a:t>
            </a:r>
            <a:r>
              <a:rPr lang="es-ES" altLang="it-IT" sz="1600" b="1" i="1" dirty="0" smtClean="0">
                <a:solidFill>
                  <a:srgbClr val="008080"/>
                </a:solidFill>
                <a:latin typeface="Calibri" pitchFamily="34" charset="0"/>
                <a:cs typeface="Times New Roman" pitchFamily="18" charset="0"/>
              </a:rPr>
              <a:t>regalos u </a:t>
            </a:r>
            <a:r>
              <a:rPr lang="es-ES" altLang="it-IT" sz="1600" b="1" i="1" dirty="0">
                <a:solidFill>
                  <a:srgbClr val="008080"/>
                </a:solidFill>
                <a:latin typeface="Calibri" pitchFamily="34" charset="0"/>
                <a:cs typeface="Times New Roman" pitchFamily="18" charset="0"/>
              </a:rPr>
              <a:t>otra utilidad de valor superior a cuarenta </a:t>
            </a:r>
            <a:r>
              <a:rPr lang="es-ES" altLang="it-IT" sz="1600" b="1" i="1" dirty="0" smtClean="0">
                <a:solidFill>
                  <a:srgbClr val="008080"/>
                </a:solidFill>
                <a:latin typeface="Calibri" pitchFamily="34" charset="0"/>
                <a:cs typeface="Times New Roman" pitchFamily="18" charset="0"/>
              </a:rPr>
              <a:t>euros"</a:t>
            </a:r>
            <a:r>
              <a:rPr lang="es-ES" altLang="it-IT" sz="1600" b="1" dirty="0" smtClean="0">
                <a:solidFill>
                  <a:srgbClr val="008080"/>
                </a:solidFill>
                <a:latin typeface="Calibri" pitchFamily="34" charset="0"/>
                <a:cs typeface="Times New Roman" pitchFamily="18" charset="0"/>
              </a:rPr>
              <a:t>.</a:t>
            </a:r>
            <a:endParaRPr lang="es-ES" altLang="it-IT" sz="1600" dirty="0">
              <a:solidFill>
                <a:srgbClr val="008080"/>
              </a:solidFill>
              <a:latin typeface="Calibri" pitchFamily="34" charset="0"/>
              <a:cs typeface="Times New Roman" pitchFamily="18" charset="0"/>
            </a:endParaRPr>
          </a:p>
        </p:txBody>
      </p:sp>
      <p:sp>
        <p:nvSpPr>
          <p:cNvPr id="2" name="Rettangolo arrotondato 1"/>
          <p:cNvSpPr/>
          <p:nvPr/>
        </p:nvSpPr>
        <p:spPr>
          <a:xfrm>
            <a:off x="469392" y="420624"/>
            <a:ext cx="8101584" cy="1570490"/>
          </a:xfrm>
          <a:prstGeom prst="roundRect">
            <a:avLst/>
          </a:prstGeom>
          <a:noFill/>
          <a:ln w="76200">
            <a:solidFill>
              <a:srgbClr val="FF0000"/>
            </a:solidFill>
          </a:ln>
          <a:effectLst/>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solidFill>
                <a:prstClr val="white"/>
              </a:solidFill>
            </a:endParaRPr>
          </a:p>
        </p:txBody>
      </p:sp>
    </p:spTree>
    <p:extLst>
      <p:ext uri="{BB962C8B-B14F-4D97-AF65-F5344CB8AC3E}">
        <p14:creationId xmlns:p14="http://schemas.microsoft.com/office/powerpoint/2010/main" val="34524513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565232" y="356056"/>
            <a:ext cx="7859440" cy="425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573" tIns="34285" rIns="68573" bIns="34285">
            <a:spAutoFit/>
          </a:bodyPr>
          <a:lstStyle>
            <a:lvl1pPr marL="342900" indent="-342900" eaLnBrk="0" hangingPunct="0">
              <a:spcBef>
                <a:spcPts val="2000"/>
              </a:spcBef>
              <a:buClr>
                <a:schemeClr val="accent1"/>
              </a:buClr>
              <a:buFont typeface="Wingdings 2" pitchFamily="18" charset="2"/>
              <a:buChar char=""/>
              <a:defRPr sz="2000">
                <a:solidFill>
                  <a:srgbClr val="595959"/>
                </a:solidFill>
                <a:latin typeface="Century Gothic" pitchFamily="34" charset="0"/>
                <a:ea typeface="MS PGothic" pitchFamily="34" charset="-128"/>
              </a:defRPr>
            </a:lvl1pPr>
            <a:lvl2pPr marL="2051050"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2pPr>
            <a:lvl3pPr marL="2840038"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3pPr>
            <a:lvl4pPr marL="3629025" indent="-609600" eaLnBrk="0" hangingPunct="0">
              <a:spcBef>
                <a:spcPts val="600"/>
              </a:spcBef>
              <a:buClr>
                <a:srgbClr val="254061"/>
              </a:buClr>
              <a:buFont typeface="Wingdings 2" pitchFamily="18" charset="2"/>
              <a:buChar char=""/>
              <a:defRPr>
                <a:solidFill>
                  <a:srgbClr val="595959"/>
                </a:solidFill>
                <a:latin typeface="Century Gothic" pitchFamily="34" charset="0"/>
                <a:ea typeface="MS PGothic" pitchFamily="34" charset="-128"/>
              </a:defRPr>
            </a:lvl4pPr>
            <a:lvl5pPr marL="4418013" indent="-609600" eaLnBrk="0" hangingPunct="0">
              <a:spcBef>
                <a:spcPts val="600"/>
              </a:spcBef>
              <a:buClr>
                <a:schemeClr val="accent1"/>
              </a:buClr>
              <a:buFont typeface="Wingdings 2" pitchFamily="18" charset="2"/>
              <a:buChar char=""/>
              <a:defRPr>
                <a:solidFill>
                  <a:srgbClr val="595959"/>
                </a:solidFill>
                <a:latin typeface="Century Gothic" pitchFamily="34" charset="0"/>
                <a:ea typeface="MS PGothic" pitchFamily="34" charset="-128"/>
              </a:defRPr>
            </a:lvl5pPr>
            <a:lvl6pPr marL="48752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6pPr>
            <a:lvl7pPr marL="53324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7pPr>
            <a:lvl8pPr marL="57896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8pPr>
            <a:lvl9pPr marL="6246813" indent="-609600" eaLnBrk="0" fontAlgn="base" hangingPunct="0">
              <a:spcBef>
                <a:spcPts val="600"/>
              </a:spcBef>
              <a:spcAft>
                <a:spcPct val="0"/>
              </a:spcAft>
              <a:buClr>
                <a:schemeClr val="accent1"/>
              </a:buClr>
              <a:buFont typeface="Wingdings 2" pitchFamily="18" charset="2"/>
              <a:buChar char=""/>
              <a:defRPr>
                <a:solidFill>
                  <a:srgbClr val="595959"/>
                </a:solidFill>
                <a:latin typeface="Century Gothic" pitchFamily="34" charset="0"/>
                <a:ea typeface="MS PGothic" pitchFamily="34" charset="-128"/>
              </a:defRPr>
            </a:lvl9pPr>
          </a:lstStyle>
          <a:p>
            <a:pPr marL="403572" indent="-403572" eaLnBrk="1" fontAlgn="base" hangingPunct="1">
              <a:spcBef>
                <a:spcPts val="0"/>
              </a:spcBef>
              <a:spcAft>
                <a:spcPct val="0"/>
              </a:spcAft>
              <a:buClrTx/>
              <a:buFont typeface="Wingdings" pitchFamily="2" charset="2"/>
              <a:buChar char="q"/>
              <a:defRPr/>
            </a:pP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dirty="0" smtClean="0">
                <a:solidFill>
                  <a:srgbClr val="008080"/>
                </a:solidFill>
                <a:latin typeface="Calibri" pitchFamily="34" charset="0"/>
                <a:cs typeface="Times New Roman" pitchFamily="18" charset="0"/>
              </a:rPr>
              <a:t>En </a:t>
            </a:r>
            <a:r>
              <a:rPr lang="es-ES" altLang="it-IT" sz="1600" dirty="0">
                <a:solidFill>
                  <a:srgbClr val="008080"/>
                </a:solidFill>
                <a:latin typeface="Calibri" pitchFamily="34" charset="0"/>
                <a:cs typeface="Times New Roman" pitchFamily="18" charset="0"/>
              </a:rPr>
              <a:t>los últimos años se han adoptado normas </a:t>
            </a:r>
            <a:r>
              <a:rPr lang="es-ES" altLang="it-IT" sz="1600" b="1" dirty="0">
                <a:solidFill>
                  <a:srgbClr val="008080"/>
                </a:solidFill>
                <a:latin typeface="Calibri" pitchFamily="34" charset="0"/>
                <a:cs typeface="Times New Roman" pitchFamily="18" charset="0"/>
              </a:rPr>
              <a:t>para fortalecer el sistema de control, supervisión y dirección de las actividades económicas y financieras de la Santa Sede y de la Gobernación del Estado de la Ciudad del Vaticano</a:t>
            </a:r>
            <a:r>
              <a:rPr lang="es-ES" altLang="it-IT" sz="1600" dirty="0">
                <a:solidFill>
                  <a:srgbClr val="008080"/>
                </a:solidFill>
                <a:latin typeface="Calibri" pitchFamily="34" charset="0"/>
                <a:cs typeface="Times New Roman" pitchFamily="18" charset="0"/>
              </a:rPr>
              <a:t>.</a:t>
            </a:r>
          </a:p>
          <a:p>
            <a:pPr marL="403572" indent="-403572" eaLnBrk="1" fontAlgn="base" hangingPunct="1">
              <a:spcBef>
                <a:spcPts val="0"/>
              </a:spcBef>
              <a:spcAft>
                <a:spcPct val="0"/>
              </a:spcAft>
              <a:buClrTx/>
              <a:buFont typeface="Wingdings" pitchFamily="2" charset="2"/>
              <a:buChar char="q"/>
              <a:defRPr/>
            </a:pP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dirty="0" smtClean="0">
                <a:solidFill>
                  <a:srgbClr val="008080"/>
                </a:solidFill>
                <a:latin typeface="Calibri" pitchFamily="34" charset="0"/>
                <a:cs typeface="Times New Roman" pitchFamily="18" charset="0"/>
              </a:rPr>
              <a:t>Además</a:t>
            </a:r>
            <a:r>
              <a:rPr lang="es-ES" altLang="it-IT" sz="1600" dirty="0">
                <a:solidFill>
                  <a:srgbClr val="008080"/>
                </a:solidFill>
                <a:latin typeface="Calibri" pitchFamily="34" charset="0"/>
                <a:cs typeface="Times New Roman" pitchFamily="18" charset="0"/>
              </a:rPr>
              <a:t>, el Papa Francisco quiso concentrar los recursos de la Santa Sede en la APSA, bajo la supervisión y control del Prefecto de la Secretaría de Economía, </a:t>
            </a:r>
            <a:r>
              <a:rPr lang="es-ES" altLang="it-IT" sz="1600" i="1" dirty="0" smtClean="0">
                <a:solidFill>
                  <a:srgbClr val="008080"/>
                </a:solidFill>
                <a:latin typeface="Calibri" pitchFamily="34" charset="0"/>
                <a:cs typeface="Times New Roman" pitchFamily="18" charset="0"/>
              </a:rPr>
              <a:t>“... </a:t>
            </a:r>
            <a:r>
              <a:rPr lang="es-ES" altLang="it-IT" sz="1600" i="1" dirty="0">
                <a:solidFill>
                  <a:srgbClr val="008080"/>
                </a:solidFill>
                <a:latin typeface="Calibri" pitchFamily="34" charset="0"/>
                <a:cs typeface="Times New Roman" pitchFamily="18" charset="0"/>
              </a:rPr>
              <a:t>para asegurar una </a:t>
            </a:r>
            <a:r>
              <a:rPr lang="es-ES" altLang="it-IT" sz="1600" b="1" i="1" dirty="0">
                <a:solidFill>
                  <a:srgbClr val="008080"/>
                </a:solidFill>
                <a:latin typeface="Calibri" pitchFamily="34" charset="0"/>
                <a:cs typeface="Times New Roman" pitchFamily="18" charset="0"/>
              </a:rPr>
              <a:t>gestión transparente y eficiente y una clara separación de competencias y </a:t>
            </a:r>
            <a:r>
              <a:rPr lang="es-ES" altLang="it-IT" sz="1600" b="1" i="1" dirty="0" smtClean="0">
                <a:solidFill>
                  <a:srgbClr val="008080"/>
                </a:solidFill>
                <a:latin typeface="Calibri" pitchFamily="34" charset="0"/>
                <a:cs typeface="Times New Roman" pitchFamily="18" charset="0"/>
              </a:rPr>
              <a:t>funciones</a:t>
            </a:r>
            <a:r>
              <a:rPr lang="es-ES" altLang="it-IT" sz="1600" i="1" dirty="0" smtClean="0">
                <a:solidFill>
                  <a:srgbClr val="008080"/>
                </a:solidFill>
                <a:latin typeface="Calibri" pitchFamily="34" charset="0"/>
                <a:cs typeface="Times New Roman" pitchFamily="18" charset="0"/>
              </a:rPr>
              <a:t>, y </a:t>
            </a:r>
            <a:r>
              <a:rPr lang="es-ES" altLang="it-IT" sz="1600" i="1" dirty="0">
                <a:solidFill>
                  <a:srgbClr val="008080"/>
                </a:solidFill>
                <a:latin typeface="Calibri" pitchFamily="34" charset="0"/>
                <a:cs typeface="Times New Roman" pitchFamily="18" charset="0"/>
              </a:rPr>
              <a:t>el mismo Pontífice añade que esto </a:t>
            </a:r>
            <a:r>
              <a:rPr lang="es-ES" altLang="it-IT" sz="1600" b="1" i="1" dirty="0" smtClean="0">
                <a:solidFill>
                  <a:srgbClr val="008080"/>
                </a:solidFill>
                <a:latin typeface="Calibri" pitchFamily="34" charset="0"/>
                <a:cs typeface="Times New Roman" pitchFamily="18" charset="0"/>
              </a:rPr>
              <a:t>representa </a:t>
            </a:r>
            <a:r>
              <a:rPr lang="es-ES" altLang="it-IT" sz="1600" b="1" i="1" dirty="0">
                <a:solidFill>
                  <a:srgbClr val="008080"/>
                </a:solidFill>
                <a:latin typeface="Calibri" pitchFamily="34" charset="0"/>
                <a:cs typeface="Times New Roman" pitchFamily="18" charset="0"/>
              </a:rPr>
              <a:t>un punto fundamental en la reforma de la </a:t>
            </a:r>
            <a:r>
              <a:rPr lang="es-ES" altLang="it-IT" sz="1600" b="1" i="1" dirty="0" smtClean="0">
                <a:solidFill>
                  <a:srgbClr val="008080"/>
                </a:solidFill>
                <a:latin typeface="Calibri" pitchFamily="34" charset="0"/>
                <a:cs typeface="Times New Roman" pitchFamily="18" charset="0"/>
              </a:rPr>
              <a:t>Curia</a:t>
            </a:r>
            <a:r>
              <a:rPr lang="es-ES" altLang="it-IT" sz="1600" dirty="0" smtClean="0">
                <a:solidFill>
                  <a:srgbClr val="008080"/>
                </a:solidFill>
                <a:latin typeface="Calibri" pitchFamily="34" charset="0"/>
                <a:cs typeface="Times New Roman" pitchFamily="18" charset="0"/>
              </a:rPr>
              <a:t>.</a:t>
            </a: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600" dirty="0" smtClean="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r>
              <a:rPr lang="es-ES" altLang="it-IT" sz="1600" dirty="0" smtClean="0">
                <a:solidFill>
                  <a:srgbClr val="008080"/>
                </a:solidFill>
                <a:latin typeface="Calibri" pitchFamily="34" charset="0"/>
                <a:cs typeface="Times New Roman" pitchFamily="18" charset="0"/>
              </a:rPr>
              <a:t>Es</a:t>
            </a:r>
            <a:r>
              <a:rPr lang="es-ES" altLang="it-IT" sz="1600" dirty="0">
                <a:solidFill>
                  <a:srgbClr val="008080"/>
                </a:solidFill>
                <a:latin typeface="Calibri" pitchFamily="34" charset="0"/>
                <a:cs typeface="Times New Roman" pitchFamily="18" charset="0"/>
              </a:rPr>
              <a:t>, por tanto, en este camino de más de diez años, coherente y continuo en su proyecto global, incluso entre (inevitables) dificultades y (comprensibles) resistencias, que </a:t>
            </a:r>
            <a:r>
              <a:rPr lang="es-ES" altLang="it-IT" sz="1600" dirty="0" smtClean="0">
                <a:solidFill>
                  <a:srgbClr val="008080"/>
                </a:solidFill>
                <a:latin typeface="Calibri" pitchFamily="34" charset="0"/>
                <a:cs typeface="Times New Roman" pitchFamily="18" charset="0"/>
              </a:rPr>
              <a:t>se pone el </a:t>
            </a:r>
            <a:r>
              <a:rPr lang="es-ES" altLang="it-IT" sz="1600" dirty="0">
                <a:solidFill>
                  <a:srgbClr val="008080"/>
                </a:solidFill>
                <a:latin typeface="Calibri" pitchFamily="34" charset="0"/>
                <a:cs typeface="Times New Roman" pitchFamily="18" charset="0"/>
              </a:rPr>
              <a:t>Código de Contratación </a:t>
            </a:r>
            <a:r>
              <a:rPr lang="es-ES" altLang="it-IT" sz="1600" dirty="0" smtClean="0">
                <a:solidFill>
                  <a:srgbClr val="008080"/>
                </a:solidFill>
                <a:latin typeface="Calibri" pitchFamily="34" charset="0"/>
                <a:cs typeface="Times New Roman" pitchFamily="18" charset="0"/>
              </a:rPr>
              <a:t>publica o</a:t>
            </a:r>
            <a:r>
              <a:rPr lang="es-ES" altLang="it-IT" sz="1600" dirty="0">
                <a:solidFill>
                  <a:srgbClr val="008080"/>
                </a:solidFill>
                <a:latin typeface="Calibri" pitchFamily="34" charset="0"/>
                <a:cs typeface="Times New Roman" pitchFamily="18" charset="0"/>
              </a:rPr>
              <a:t>, mejor, </a:t>
            </a:r>
            <a:r>
              <a:rPr lang="es-ES" altLang="it-IT" sz="1600" b="1" dirty="0" smtClean="0">
                <a:solidFill>
                  <a:srgbClr val="008080"/>
                </a:solidFill>
                <a:latin typeface="Calibri" pitchFamily="34" charset="0"/>
                <a:cs typeface="Times New Roman" pitchFamily="18" charset="0"/>
              </a:rPr>
              <a:t>las Reglas sobre </a:t>
            </a:r>
            <a:r>
              <a:rPr lang="es-ES" altLang="it-IT" sz="1600" b="1" dirty="0">
                <a:solidFill>
                  <a:srgbClr val="008080"/>
                </a:solidFill>
                <a:latin typeface="Calibri" pitchFamily="34" charset="0"/>
                <a:cs typeface="Times New Roman" pitchFamily="18" charset="0"/>
              </a:rPr>
              <a:t>transparencia, control y competencia de la contratos públicos de la Santa Sede y del Estado de la Ciudad del </a:t>
            </a:r>
            <a:r>
              <a:rPr lang="es-ES" altLang="it-IT" sz="1600" b="1" dirty="0" smtClean="0">
                <a:solidFill>
                  <a:srgbClr val="008080"/>
                </a:solidFill>
                <a:latin typeface="Calibri" pitchFamily="34" charset="0"/>
                <a:cs typeface="Times New Roman" pitchFamily="18" charset="0"/>
              </a:rPr>
              <a:t>Vaticano</a:t>
            </a:r>
            <a:r>
              <a:rPr lang="es-ES" altLang="it-IT" sz="1600" dirty="0" smtClean="0">
                <a:solidFill>
                  <a:srgbClr val="008080"/>
                </a:solidFill>
                <a:latin typeface="Calibri" pitchFamily="34" charset="0"/>
                <a:cs typeface="Times New Roman" pitchFamily="18" charset="0"/>
              </a:rPr>
              <a:t>.</a:t>
            </a:r>
            <a:endParaRPr lang="es-ES" altLang="it-IT" sz="1600" dirty="0">
              <a:solidFill>
                <a:srgbClr val="008080"/>
              </a:solidFill>
              <a:latin typeface="Calibri" pitchFamily="34" charset="0"/>
              <a:cs typeface="Times New Roman" pitchFamily="18" charset="0"/>
            </a:endParaRPr>
          </a:p>
          <a:p>
            <a:pPr marL="403572" indent="-403572" eaLnBrk="1" fontAlgn="base" hangingPunct="1">
              <a:spcBef>
                <a:spcPts val="0"/>
              </a:spcBef>
              <a:spcAft>
                <a:spcPct val="0"/>
              </a:spcAft>
              <a:buClrTx/>
              <a:buFont typeface="Wingdings" pitchFamily="2" charset="2"/>
              <a:buChar char="q"/>
              <a:defRPr/>
            </a:pPr>
            <a:endParaRPr lang="es-ES" altLang="it-IT" sz="1600" dirty="0">
              <a:solidFill>
                <a:srgbClr val="008080"/>
              </a:solidFill>
              <a:latin typeface="Calibri" pitchFamily="34" charset="0"/>
              <a:cs typeface="Times New Roman" pitchFamily="18" charset="0"/>
            </a:endParaRPr>
          </a:p>
        </p:txBody>
      </p:sp>
    </p:spTree>
    <p:extLst>
      <p:ext uri="{BB962C8B-B14F-4D97-AF65-F5344CB8AC3E}">
        <p14:creationId xmlns:p14="http://schemas.microsoft.com/office/powerpoint/2010/main" val="1623465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566672" y="749332"/>
            <a:ext cx="7132320" cy="4093428"/>
          </a:xfrm>
          <a:prstGeom prst="rect">
            <a:avLst/>
          </a:prstGeom>
        </p:spPr>
        <p:txBody>
          <a:bodyPr wrap="square">
            <a:spAutoFit/>
          </a:bodyPr>
          <a:lstStyle/>
          <a:p>
            <a:pPr marL="342900" indent="-342900">
              <a:buFont typeface="Wingdings" panose="05000000000000000000" pitchFamily="2" charset="2"/>
              <a:buChar char="v"/>
            </a:pPr>
            <a:r>
              <a:rPr lang="it-IT" sz="2000" b="1" dirty="0">
                <a:solidFill>
                  <a:srgbClr val="008080"/>
                </a:solidFill>
                <a:latin typeface="Calibri" panose="020F0502020204030204" pitchFamily="34" charset="0"/>
              </a:rPr>
              <a:t>Lettera Apostolica </a:t>
            </a:r>
            <a:r>
              <a:rPr lang="es-ES" sz="2000" b="1" dirty="0">
                <a:solidFill>
                  <a:srgbClr val="008080"/>
                </a:solidFill>
                <a:latin typeface="Calibri" panose="020F0502020204030204" pitchFamily="34" charset="0"/>
              </a:rPr>
              <a:t>Carta apostólica en forma de "Motu Proprio" del Sumo Pontífice Francisco sobre la </a:t>
            </a:r>
            <a:r>
              <a:rPr lang="es-ES" sz="2000" b="1" u="sng" dirty="0">
                <a:solidFill>
                  <a:srgbClr val="008080"/>
                </a:solidFill>
                <a:latin typeface="Calibri" panose="020F0502020204030204" pitchFamily="34" charset="0"/>
              </a:rPr>
              <a:t>transparencia</a:t>
            </a:r>
            <a:r>
              <a:rPr lang="es-ES" sz="2000" b="1" dirty="0">
                <a:solidFill>
                  <a:srgbClr val="008080"/>
                </a:solidFill>
                <a:latin typeface="Calibri" panose="020F0502020204030204" pitchFamily="34" charset="0"/>
              </a:rPr>
              <a:t>, </a:t>
            </a:r>
            <a:r>
              <a:rPr lang="es-ES" sz="2000" b="1" u="sng" dirty="0">
                <a:solidFill>
                  <a:srgbClr val="008080"/>
                </a:solidFill>
                <a:latin typeface="Calibri" panose="020F0502020204030204" pitchFamily="34" charset="0"/>
              </a:rPr>
              <a:t>el control </a:t>
            </a:r>
            <a:r>
              <a:rPr lang="es-ES" sz="2000" b="1" dirty="0">
                <a:solidFill>
                  <a:srgbClr val="008080"/>
                </a:solidFill>
                <a:latin typeface="Calibri" panose="020F0502020204030204" pitchFamily="34" charset="0"/>
              </a:rPr>
              <a:t>y </a:t>
            </a:r>
            <a:r>
              <a:rPr lang="es-ES" sz="2000" b="1" u="sng" dirty="0">
                <a:solidFill>
                  <a:srgbClr val="008080"/>
                </a:solidFill>
                <a:latin typeface="Calibri" panose="020F0502020204030204" pitchFamily="34" charset="0"/>
              </a:rPr>
              <a:t>la competencia </a:t>
            </a:r>
            <a:r>
              <a:rPr lang="es-ES" sz="2000" b="1" dirty="0">
                <a:solidFill>
                  <a:srgbClr val="008080"/>
                </a:solidFill>
                <a:latin typeface="Calibri" panose="020F0502020204030204" pitchFamily="34" charset="0"/>
              </a:rPr>
              <a:t>en los procedimientos para la adjudicación de contratos públicos de la Santa Sede y del Estado de la Ciudad del Vaticano</a:t>
            </a:r>
            <a:endParaRPr lang="it-IT" sz="2000" b="1" dirty="0">
              <a:solidFill>
                <a:srgbClr val="008080"/>
              </a:solidFill>
              <a:latin typeface="Calibri" panose="020F0502020204030204" pitchFamily="34" charset="0"/>
            </a:endParaRPr>
          </a:p>
          <a:p>
            <a:pPr marL="342900" indent="-342900">
              <a:buFont typeface="Wingdings" panose="05000000000000000000" pitchFamily="2" charset="2"/>
              <a:buChar char="v"/>
            </a:pPr>
            <a:endParaRPr lang="it-IT" sz="2000" b="1" dirty="0" smtClean="0">
              <a:solidFill>
                <a:srgbClr val="008080"/>
              </a:solidFill>
              <a:latin typeface="Calibri" panose="020F0502020204030204" pitchFamily="34" charset="0"/>
            </a:endParaRPr>
          </a:p>
          <a:p>
            <a:pPr marL="342900" indent="-342900">
              <a:buFont typeface="Wingdings" panose="05000000000000000000" pitchFamily="2" charset="2"/>
              <a:buChar char="v"/>
            </a:pPr>
            <a:r>
              <a:rPr lang="es-ES" sz="2000" b="1" dirty="0">
                <a:solidFill>
                  <a:schemeClr val="accent5">
                    <a:lumMod val="60000"/>
                    <a:lumOff val="40000"/>
                  </a:schemeClr>
                </a:solidFill>
                <a:latin typeface="Calibri" panose="020F0502020204030204" pitchFamily="34" charset="0"/>
              </a:rPr>
              <a:t>Reglamento sobre transparencia, control y competencia de los contratos públicos de la Santa Sede y del Estado de la Ciudad del </a:t>
            </a:r>
            <a:r>
              <a:rPr lang="es-ES" sz="2000" b="1" dirty="0" smtClean="0">
                <a:solidFill>
                  <a:schemeClr val="accent5">
                    <a:lumMod val="60000"/>
                    <a:lumOff val="40000"/>
                  </a:schemeClr>
                </a:solidFill>
                <a:latin typeface="Calibri" panose="020F0502020204030204" pitchFamily="34" charset="0"/>
              </a:rPr>
              <a:t>Vaticano</a:t>
            </a:r>
          </a:p>
          <a:p>
            <a:pPr marL="342900" indent="-342900">
              <a:buFont typeface="Wingdings" panose="05000000000000000000" pitchFamily="2" charset="2"/>
              <a:buChar char="v"/>
            </a:pPr>
            <a:endParaRPr lang="it-IT" sz="2000" b="1" dirty="0" smtClean="0">
              <a:solidFill>
                <a:schemeClr val="accent5">
                  <a:lumMod val="60000"/>
                  <a:lumOff val="40000"/>
                </a:schemeClr>
              </a:solidFill>
              <a:latin typeface="Calibri" panose="020F0502020204030204" pitchFamily="34" charset="0"/>
            </a:endParaRPr>
          </a:p>
          <a:p>
            <a:pPr marL="342900" indent="-342900">
              <a:buFont typeface="Wingdings" panose="05000000000000000000" pitchFamily="2" charset="2"/>
              <a:buChar char="v"/>
            </a:pPr>
            <a:r>
              <a:rPr lang="es-ES" sz="2000" b="1" dirty="0">
                <a:solidFill>
                  <a:schemeClr val="accent5">
                    <a:lumMod val="60000"/>
                    <a:lumOff val="40000"/>
                  </a:schemeClr>
                </a:solidFill>
                <a:latin typeface="Calibri" panose="020F0502020204030204" pitchFamily="34" charset="0"/>
              </a:rPr>
              <a:t>Protección jurisdiccional en materia de transparencia, control y competencia de los contratos públicos de la Santa Sede y del Estado de la Ciudad del Vaticano</a:t>
            </a:r>
            <a:endParaRPr lang="it-IT" sz="2000" b="1" dirty="0">
              <a:solidFill>
                <a:schemeClr val="accent5">
                  <a:lumMod val="60000"/>
                  <a:lumOff val="40000"/>
                </a:schemeClr>
              </a:solidFill>
              <a:latin typeface="Calibri" panose="020F0502020204030204" pitchFamily="34" charset="0"/>
            </a:endParaRPr>
          </a:p>
        </p:txBody>
      </p:sp>
      <p:sp>
        <p:nvSpPr>
          <p:cNvPr id="3" name="Freccia a destra 2"/>
          <p:cNvSpPr/>
          <p:nvPr/>
        </p:nvSpPr>
        <p:spPr>
          <a:xfrm>
            <a:off x="243840" y="1127760"/>
            <a:ext cx="1255776" cy="548640"/>
          </a:xfrm>
          <a:prstGeom prst="rightArrow">
            <a:avLst/>
          </a:prstGeom>
          <a:solidFill>
            <a:srgbClr val="FF0000"/>
          </a:solidFill>
          <a:ln>
            <a:solidFill>
              <a:srgbClr val="FF0000"/>
            </a:solidFill>
          </a:ln>
          <a:scene3d>
            <a:camera prst="obliqueTopRight"/>
            <a:lightRig rig="threePt" dir="tl"/>
          </a:scene3d>
          <a:sp3d>
            <a:bevelT w="0" h="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35599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Perce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9FCE94430F168479011414C72CAFC71" ma:contentTypeVersion="14" ma:contentTypeDescription="Crear nuevo documento." ma:contentTypeScope="" ma:versionID="40db6b47cc0c6cb968c1d847ea50d4f3">
  <xsd:schema xmlns:xsd="http://www.w3.org/2001/XMLSchema" xmlns:xs="http://www.w3.org/2001/XMLSchema" xmlns:p="http://schemas.microsoft.com/office/2006/metadata/properties" xmlns:ns2="b2b67c01-1d3d-40fe-811c-c9531339a22f" xmlns:ns3="ca06f759-6d45-4a98-a6ee-b78eb4a35d80" targetNamespace="http://schemas.microsoft.com/office/2006/metadata/properties" ma:root="true" ma:fieldsID="5fc88b3c4e46ee9db36bee755444094d" ns2:_="" ns3:_="">
    <xsd:import namespace="b2b67c01-1d3d-40fe-811c-c9531339a22f"/>
    <xsd:import namespace="ca06f759-6d45-4a98-a6ee-b78eb4a35d8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ztop"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b67c01-1d3d-40fe-811c-c9531339a2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ztop" ma:index="20" nillable="true" ma:displayName="Persona o grupo" ma:list="UserInfo" ma:internalName="ztop">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06f759-6d45-4a98-a6ee-b78eb4a35d80" elementFormDefault="qualified">
    <xsd:import namespace="http://schemas.microsoft.com/office/2006/documentManagement/types"/>
    <xsd:import namespace="http://schemas.microsoft.com/office/infopath/2007/PartnerControls"/>
    <xsd:element name="SharedWithUsers" ma:index="10"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ztop xmlns="b2b67c01-1d3d-40fe-811c-c9531339a22f">
      <UserInfo>
        <DisplayName/>
        <AccountId xsi:nil="true"/>
        <AccountType/>
      </UserInfo>
    </ztop>
  </documentManagement>
</p:properties>
</file>

<file path=customXml/itemProps1.xml><?xml version="1.0" encoding="utf-8"?>
<ds:datastoreItem xmlns:ds="http://schemas.openxmlformats.org/officeDocument/2006/customXml" ds:itemID="{9B148FB8-2A8A-4CCF-A679-18DC9BAC765D}"/>
</file>

<file path=customXml/itemProps2.xml><?xml version="1.0" encoding="utf-8"?>
<ds:datastoreItem xmlns:ds="http://schemas.openxmlformats.org/officeDocument/2006/customXml" ds:itemID="{44C904D4-FAC3-41A2-957F-9DC23AF4A5C3}"/>
</file>

<file path=customXml/itemProps3.xml><?xml version="1.0" encoding="utf-8"?>
<ds:datastoreItem xmlns:ds="http://schemas.openxmlformats.org/officeDocument/2006/customXml" ds:itemID="{210D4CD5-3767-4BB5-8154-BE6322BBDBBA}"/>
</file>

<file path=docProps/app.xml><?xml version="1.0" encoding="utf-8"?>
<Properties xmlns="http://schemas.openxmlformats.org/officeDocument/2006/extended-properties" xmlns:vt="http://schemas.openxmlformats.org/officeDocument/2006/docPropsVTypes">
  <TotalTime>4291</TotalTime>
  <Words>2255</Words>
  <Application>Microsoft Office PowerPoint</Application>
  <PresentationFormat>Presentazione su schermo (16:9)</PresentationFormat>
  <Paragraphs>149</Paragraphs>
  <Slides>28</Slides>
  <Notes>28</Notes>
  <HiddenSlides>0</HiddenSlides>
  <MMClips>0</MMClips>
  <ScaleCrop>false</ScaleCrop>
  <HeadingPairs>
    <vt:vector size="4" baseType="variant">
      <vt:variant>
        <vt:lpstr>Tema</vt:lpstr>
      </vt:variant>
      <vt:variant>
        <vt:i4>2</vt:i4>
      </vt:variant>
      <vt:variant>
        <vt:lpstr>Titoli diapositive</vt:lpstr>
      </vt:variant>
      <vt:variant>
        <vt:i4>28</vt:i4>
      </vt:variant>
    </vt:vector>
  </HeadingPairs>
  <TitlesOfParts>
    <vt:vector size="30" baseType="lpstr">
      <vt:lpstr>Perception</vt:lpstr>
      <vt:lpstr>2_Tema de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Leon Juan</dc:creator>
  <cp:lastModifiedBy>MICHELE</cp:lastModifiedBy>
  <cp:revision>142</cp:revision>
  <cp:lastPrinted>2021-11-08T16:24:00Z</cp:lastPrinted>
  <dcterms:created xsi:type="dcterms:W3CDTF">2018-03-22T15:15:09Z</dcterms:created>
  <dcterms:modified xsi:type="dcterms:W3CDTF">2021-11-08T22:37:06Z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0x01010029FCE94430F168479011414C72CAFC71</vt:lpwstr>
  </property>
</Properties>
</file>