
<file path=[Content_Types].xml><?xml version="1.0" encoding="utf-8"?>
<Types xmlns="http://schemas.openxmlformats.org/package/2006/content-types">
  <Default Extension="png" ContentType="image/pn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2.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32.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slideLayout21.xml" ContentType="application/vnd.openxmlformats-officedocument.presentationml.slideLayout+xml"/>
  <Override PartName="/ppt/slideLayouts/slideLayout24.xml" ContentType="application/vnd.openxmlformats-officedocument.presentationml.slideLayout+xml"/>
  <Override PartName="/ppt/slideLayouts/slideLayout23.xml" ContentType="application/vnd.openxmlformats-officedocument.presentationml.slideLayout+xml"/>
  <Override PartName="/ppt/slideLayouts/slideLayout22.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1" r:id="rId1"/>
    <p:sldMasterId id="2147483674" r:id="rId2"/>
  </p:sldMasterIdLst>
  <p:notesMasterIdLst>
    <p:notesMasterId r:id="rId35"/>
  </p:notesMasterIdLst>
  <p:sldIdLst>
    <p:sldId id="344" r:id="rId3"/>
    <p:sldId id="356" r:id="rId4"/>
    <p:sldId id="272" r:id="rId5"/>
    <p:sldId id="337" r:id="rId6"/>
    <p:sldId id="345" r:id="rId7"/>
    <p:sldId id="340" r:id="rId8"/>
    <p:sldId id="273" r:id="rId9"/>
    <p:sldId id="276" r:id="rId10"/>
    <p:sldId id="277" r:id="rId11"/>
    <p:sldId id="346" r:id="rId12"/>
    <p:sldId id="347" r:id="rId13"/>
    <p:sldId id="357" r:id="rId14"/>
    <p:sldId id="349" r:id="rId15"/>
    <p:sldId id="350" r:id="rId16"/>
    <p:sldId id="351" r:id="rId17"/>
    <p:sldId id="352" r:id="rId18"/>
    <p:sldId id="353" r:id="rId19"/>
    <p:sldId id="354" r:id="rId20"/>
    <p:sldId id="355" r:id="rId21"/>
    <p:sldId id="278" r:id="rId22"/>
    <p:sldId id="331" r:id="rId23"/>
    <p:sldId id="279" r:id="rId24"/>
    <p:sldId id="341" r:id="rId25"/>
    <p:sldId id="280" r:id="rId26"/>
    <p:sldId id="284" r:id="rId27"/>
    <p:sldId id="298" r:id="rId28"/>
    <p:sldId id="332" r:id="rId29"/>
    <p:sldId id="333" r:id="rId30"/>
    <p:sldId id="336" r:id="rId31"/>
    <p:sldId id="334" r:id="rId32"/>
    <p:sldId id="335" r:id="rId33"/>
    <p:sldId id="330" r:id="rId34"/>
  </p:sldIdLst>
  <p:sldSz cx="9144000" cy="6858000" type="screen4x3"/>
  <p:notesSz cx="6735763" cy="9866313"/>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714"/>
  </p:normalViewPr>
  <p:slideViewPr>
    <p:cSldViewPr>
      <p:cViewPr varScale="1">
        <p:scale>
          <a:sx n="111" d="100"/>
          <a:sy n="111" d="100"/>
        </p:scale>
        <p:origin x="-161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customXml" Target="../customXml/item3.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40" Type="http://schemas.openxmlformats.org/officeDocument/2006/relationships/customXml" Target="../customXml/item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4" name="PlaceHolder 1"/>
          <p:cNvSpPr>
            <a:spLocks noGrp="1" noRot="1" noChangeAspect="1"/>
          </p:cNvSpPr>
          <p:nvPr>
            <p:ph type="sldImg"/>
          </p:nvPr>
        </p:nvSpPr>
        <p:spPr>
          <a:xfrm>
            <a:off x="216000" y="812520"/>
            <a:ext cx="7127280" cy="4008960"/>
          </a:xfrm>
          <a:prstGeom prst="rect">
            <a:avLst/>
          </a:prstGeom>
        </p:spPr>
        <p:txBody>
          <a:bodyPr lIns="0" tIns="0" rIns="0" bIns="0" anchor="ctr"/>
          <a:lstStyle/>
          <a:p>
            <a:pPr algn="ctr"/>
            <a:r>
              <a:rPr lang="it-IT" sz="4400" b="0" strike="noStrike" spc="-1">
                <a:latin typeface="Arial"/>
              </a:rPr>
              <a:t>Fai clic per spostare la diapositiva</a:t>
            </a:r>
          </a:p>
        </p:txBody>
      </p:sp>
      <p:sp>
        <p:nvSpPr>
          <p:cNvPr id="115" name="PlaceHolder 2"/>
          <p:cNvSpPr>
            <a:spLocks noGrp="1"/>
          </p:cNvSpPr>
          <p:nvPr>
            <p:ph type="body"/>
          </p:nvPr>
        </p:nvSpPr>
        <p:spPr>
          <a:xfrm>
            <a:off x="756000" y="5078520"/>
            <a:ext cx="6047640" cy="4811040"/>
          </a:xfrm>
          <a:prstGeom prst="rect">
            <a:avLst/>
          </a:prstGeom>
        </p:spPr>
        <p:txBody>
          <a:bodyPr lIns="0" tIns="0" rIns="0" bIns="0"/>
          <a:lstStyle/>
          <a:p>
            <a:r>
              <a:rPr lang="it-IT" sz="2000" b="0" strike="noStrike" spc="-1">
                <a:latin typeface="Arial"/>
              </a:rPr>
              <a:t>Fai clic per modificare il formato delle note</a:t>
            </a:r>
          </a:p>
        </p:txBody>
      </p:sp>
      <p:sp>
        <p:nvSpPr>
          <p:cNvPr id="116" name="PlaceHolder 3"/>
          <p:cNvSpPr>
            <a:spLocks noGrp="1"/>
          </p:cNvSpPr>
          <p:nvPr>
            <p:ph type="hdr"/>
          </p:nvPr>
        </p:nvSpPr>
        <p:spPr>
          <a:xfrm>
            <a:off x="0" y="0"/>
            <a:ext cx="3280680" cy="534240"/>
          </a:xfrm>
          <a:prstGeom prst="rect">
            <a:avLst/>
          </a:prstGeom>
        </p:spPr>
        <p:txBody>
          <a:bodyPr lIns="0" tIns="0" rIns="0" bIns="0"/>
          <a:lstStyle/>
          <a:p>
            <a:r>
              <a:rPr lang="it-IT" sz="1400" b="0" strike="noStrike" spc="-1">
                <a:latin typeface="Times New Roman"/>
              </a:rPr>
              <a:t> </a:t>
            </a:r>
          </a:p>
        </p:txBody>
      </p:sp>
      <p:sp>
        <p:nvSpPr>
          <p:cNvPr id="117" name="PlaceHolder 4"/>
          <p:cNvSpPr>
            <a:spLocks noGrp="1"/>
          </p:cNvSpPr>
          <p:nvPr>
            <p:ph type="dt"/>
          </p:nvPr>
        </p:nvSpPr>
        <p:spPr>
          <a:xfrm>
            <a:off x="4278960" y="0"/>
            <a:ext cx="3280680" cy="534240"/>
          </a:xfrm>
          <a:prstGeom prst="rect">
            <a:avLst/>
          </a:prstGeom>
        </p:spPr>
        <p:txBody>
          <a:bodyPr lIns="0" tIns="0" rIns="0" bIns="0"/>
          <a:lstStyle/>
          <a:p>
            <a:pPr algn="r"/>
            <a:r>
              <a:rPr lang="it-IT" sz="1400" b="0" strike="noStrike" spc="-1">
                <a:latin typeface="Times New Roman"/>
              </a:rPr>
              <a:t> </a:t>
            </a:r>
          </a:p>
        </p:txBody>
      </p:sp>
      <p:sp>
        <p:nvSpPr>
          <p:cNvPr id="118" name="PlaceHolder 5"/>
          <p:cNvSpPr>
            <a:spLocks noGrp="1"/>
          </p:cNvSpPr>
          <p:nvPr>
            <p:ph type="ftr"/>
          </p:nvPr>
        </p:nvSpPr>
        <p:spPr>
          <a:xfrm>
            <a:off x="0" y="10157400"/>
            <a:ext cx="3280680" cy="534240"/>
          </a:xfrm>
          <a:prstGeom prst="rect">
            <a:avLst/>
          </a:prstGeom>
        </p:spPr>
        <p:txBody>
          <a:bodyPr lIns="0" tIns="0" rIns="0" bIns="0" anchor="b"/>
          <a:lstStyle/>
          <a:p>
            <a:r>
              <a:rPr lang="it-IT" sz="1400" b="0" strike="noStrike" spc="-1">
                <a:latin typeface="Times New Roman"/>
              </a:rPr>
              <a:t> </a:t>
            </a:r>
          </a:p>
        </p:txBody>
      </p:sp>
      <p:sp>
        <p:nvSpPr>
          <p:cNvPr id="119" name="PlaceHolder 6"/>
          <p:cNvSpPr>
            <a:spLocks noGrp="1"/>
          </p:cNvSpPr>
          <p:nvPr>
            <p:ph type="sldNum"/>
          </p:nvPr>
        </p:nvSpPr>
        <p:spPr>
          <a:xfrm>
            <a:off x="4278960" y="10157400"/>
            <a:ext cx="3280680" cy="534240"/>
          </a:xfrm>
          <a:prstGeom prst="rect">
            <a:avLst/>
          </a:prstGeom>
        </p:spPr>
        <p:txBody>
          <a:bodyPr lIns="0" tIns="0" rIns="0" bIns="0" anchor="b"/>
          <a:lstStyle/>
          <a:p>
            <a:pPr algn="r"/>
            <a:fld id="{71CD698E-450C-4BAC-A892-DD1690B6A329}" type="slidenum">
              <a:rPr lang="it-IT" sz="1400" b="0" strike="noStrike" spc="-1">
                <a:latin typeface="Times New Roman"/>
              </a:rPr>
              <a:t>‹N›</a:t>
            </a:fld>
            <a:endParaRPr lang="it-IT" sz="1400" b="0" strike="noStrike" spc="-1">
              <a:latin typeface="Times New Roman"/>
            </a:endParaRPr>
          </a:p>
        </p:txBody>
      </p:sp>
    </p:spTree>
    <p:extLst>
      <p:ext uri="{BB962C8B-B14F-4D97-AF65-F5344CB8AC3E}">
        <p14:creationId xmlns:p14="http://schemas.microsoft.com/office/powerpoint/2010/main" val="26055366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it-IT" sz="4400" b="0" strike="noStrike" spc="-1">
              <a:latin typeface="Arial"/>
            </a:endParaRPr>
          </a:p>
        </p:txBody>
      </p:sp>
      <p:sp>
        <p:nvSpPr>
          <p:cNvPr id="62"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it-IT" sz="3200" b="0" strike="noStrike" spc="-1">
              <a:latin typeface="Arial"/>
            </a:endParaRPr>
          </a:p>
        </p:txBody>
      </p:sp>
      <p:sp>
        <p:nvSpPr>
          <p:cNvPr id="63"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it-IT"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it-IT" sz="4400" b="0" strike="noStrike" spc="-1">
              <a:latin typeface="Arial"/>
            </a:endParaRPr>
          </a:p>
        </p:txBody>
      </p:sp>
      <p:sp>
        <p:nvSpPr>
          <p:cNvPr id="65"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it-IT" sz="3200" b="0" strike="noStrike" spc="-1">
              <a:latin typeface="Arial"/>
            </a:endParaRPr>
          </a:p>
        </p:txBody>
      </p:sp>
      <p:sp>
        <p:nvSpPr>
          <p:cNvPr id="66"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it-IT" sz="3200" b="0" strike="noStrike" spc="-1">
              <a:latin typeface="Arial"/>
            </a:endParaRPr>
          </a:p>
        </p:txBody>
      </p:sp>
      <p:sp>
        <p:nvSpPr>
          <p:cNvPr id="67"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it-IT" sz="3200" b="0" strike="noStrike" spc="-1">
              <a:latin typeface="Arial"/>
            </a:endParaRPr>
          </a:p>
        </p:txBody>
      </p:sp>
      <p:sp>
        <p:nvSpPr>
          <p:cNvPr id="68"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it-IT"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it-IT" sz="4400" b="0" strike="noStrike" spc="-1">
              <a:latin typeface="Arial"/>
            </a:endParaRPr>
          </a:p>
        </p:txBody>
      </p:sp>
      <p:sp>
        <p:nvSpPr>
          <p:cNvPr id="70"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it-IT" sz="3200" b="0" strike="noStrike" spc="-1">
              <a:latin typeface="Arial"/>
            </a:endParaRPr>
          </a:p>
        </p:txBody>
      </p:sp>
      <p:sp>
        <p:nvSpPr>
          <p:cNvPr id="71"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it-IT" sz="3200" b="0" strike="noStrike" spc="-1">
              <a:latin typeface="Arial"/>
            </a:endParaRPr>
          </a:p>
        </p:txBody>
      </p:sp>
      <p:sp>
        <p:nvSpPr>
          <p:cNvPr id="72"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it-IT" sz="3200" b="0" strike="noStrike" spc="-1">
              <a:latin typeface="Arial"/>
            </a:endParaRPr>
          </a:p>
        </p:txBody>
      </p:sp>
      <p:sp>
        <p:nvSpPr>
          <p:cNvPr id="73"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it-IT" sz="3200" b="0" strike="noStrike" spc="-1">
              <a:latin typeface="Arial"/>
            </a:endParaRPr>
          </a:p>
        </p:txBody>
      </p:sp>
      <p:sp>
        <p:nvSpPr>
          <p:cNvPr id="74"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it-IT" sz="3200" b="0" strike="noStrike" spc="-1">
              <a:latin typeface="Arial"/>
            </a:endParaRPr>
          </a:p>
        </p:txBody>
      </p:sp>
      <p:sp>
        <p:nvSpPr>
          <p:cNvPr id="75"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it-IT" sz="3200" b="0" strike="noStrike" spc="-1">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78"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it-IT" sz="4400" b="0" strike="noStrike" spc="-1">
              <a:latin typeface="Arial"/>
            </a:endParaRPr>
          </a:p>
        </p:txBody>
      </p:sp>
      <p:sp>
        <p:nvSpPr>
          <p:cNvPr id="79"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lang="it-IT"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it-IT" sz="4400" b="0" strike="noStrike" spc="-1">
              <a:latin typeface="Arial"/>
            </a:endParaRPr>
          </a:p>
        </p:txBody>
      </p:sp>
      <p:sp>
        <p:nvSpPr>
          <p:cNvPr id="81"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it-IT" sz="3200" b="0" strike="noStrike" spc="-1">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82"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it-IT" sz="4400" b="0" strike="noStrike" spc="-1">
              <a:latin typeface="Arial"/>
            </a:endParaRPr>
          </a:p>
        </p:txBody>
      </p:sp>
      <p:sp>
        <p:nvSpPr>
          <p:cNvPr id="83"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it-IT" sz="3200" b="0" strike="noStrike" spc="-1">
              <a:latin typeface="Arial"/>
            </a:endParaRPr>
          </a:p>
        </p:txBody>
      </p:sp>
      <p:sp>
        <p:nvSpPr>
          <p:cNvPr id="84"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it-IT" sz="3200" b="0" strike="noStrike" spc="-1">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5"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it-IT" sz="4400" b="0" strike="noStrike" spc="-1">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86" name="PlaceHolder 1"/>
          <p:cNvSpPr>
            <a:spLocks noGrp="1"/>
          </p:cNvSpPr>
          <p:nvPr>
            <p:ph type="subTitle"/>
          </p:nvPr>
        </p:nvSpPr>
        <p:spPr>
          <a:xfrm>
            <a:off x="457200" y="273600"/>
            <a:ext cx="8229240" cy="5307840"/>
          </a:xfrm>
          <a:prstGeom prst="rect">
            <a:avLst/>
          </a:prstGeom>
        </p:spPr>
        <p:txBody>
          <a:bodyPr lIns="0" tIns="0" rIns="0" bIns="0" anchor="ctr"/>
          <a:lstStyle/>
          <a:p>
            <a:pPr algn="ctr"/>
            <a:endParaRPr lang="it-IT"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87"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it-IT" sz="4400" b="0" strike="noStrike" spc="-1">
              <a:latin typeface="Arial"/>
            </a:endParaRPr>
          </a:p>
        </p:txBody>
      </p:sp>
      <p:sp>
        <p:nvSpPr>
          <p:cNvPr id="88"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it-IT" sz="3200" b="0" strike="noStrike" spc="-1">
              <a:latin typeface="Arial"/>
            </a:endParaRPr>
          </a:p>
        </p:txBody>
      </p:sp>
      <p:sp>
        <p:nvSpPr>
          <p:cNvPr id="89"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it-IT" sz="3200" b="0" strike="noStrike" spc="-1">
              <a:latin typeface="Arial"/>
            </a:endParaRPr>
          </a:p>
        </p:txBody>
      </p:sp>
      <p:sp>
        <p:nvSpPr>
          <p:cNvPr id="90"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it-IT"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it-IT" sz="4400" b="0" strike="noStrike" spc="-1">
              <a:latin typeface="Arial"/>
            </a:endParaRPr>
          </a:p>
        </p:txBody>
      </p:sp>
      <p:sp>
        <p:nvSpPr>
          <p:cNvPr id="41"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lang="it-IT"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91"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it-IT" sz="4400" b="0" strike="noStrike" spc="-1">
              <a:latin typeface="Arial"/>
            </a:endParaRPr>
          </a:p>
        </p:txBody>
      </p:sp>
      <p:sp>
        <p:nvSpPr>
          <p:cNvPr id="92"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it-IT" sz="3200" b="0" strike="noStrike" spc="-1">
              <a:latin typeface="Arial"/>
            </a:endParaRPr>
          </a:p>
        </p:txBody>
      </p:sp>
      <p:sp>
        <p:nvSpPr>
          <p:cNvPr id="93"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it-IT" sz="3200" b="0" strike="noStrike" spc="-1">
              <a:latin typeface="Arial"/>
            </a:endParaRPr>
          </a:p>
        </p:txBody>
      </p:sp>
      <p:sp>
        <p:nvSpPr>
          <p:cNvPr id="94"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it-IT" sz="3200" b="0" strike="noStrike" spc="-1">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95"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it-IT" sz="4400" b="0" strike="noStrike" spc="-1">
              <a:latin typeface="Arial"/>
            </a:endParaRPr>
          </a:p>
        </p:txBody>
      </p:sp>
      <p:sp>
        <p:nvSpPr>
          <p:cNvPr id="96"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it-IT" sz="3200" b="0" strike="noStrike" spc="-1">
              <a:latin typeface="Arial"/>
            </a:endParaRPr>
          </a:p>
        </p:txBody>
      </p:sp>
      <p:sp>
        <p:nvSpPr>
          <p:cNvPr id="97"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it-IT" sz="3200" b="0" strike="noStrike" spc="-1">
              <a:latin typeface="Arial"/>
            </a:endParaRPr>
          </a:p>
        </p:txBody>
      </p:sp>
      <p:sp>
        <p:nvSpPr>
          <p:cNvPr id="98"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it-IT" sz="3200" b="0" strike="noStrike" spc="-1">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9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it-IT" sz="4400" b="0" strike="noStrike" spc="-1">
              <a:latin typeface="Arial"/>
            </a:endParaRPr>
          </a:p>
        </p:txBody>
      </p:sp>
      <p:sp>
        <p:nvSpPr>
          <p:cNvPr id="100"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it-IT" sz="3200" b="0" strike="noStrike" spc="-1">
              <a:latin typeface="Arial"/>
            </a:endParaRPr>
          </a:p>
        </p:txBody>
      </p:sp>
      <p:sp>
        <p:nvSpPr>
          <p:cNvPr id="101"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it-IT" sz="3200" b="0" strike="noStrike" spc="-1">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02"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it-IT" sz="4400" b="0" strike="noStrike" spc="-1">
              <a:latin typeface="Arial"/>
            </a:endParaRPr>
          </a:p>
        </p:txBody>
      </p:sp>
      <p:sp>
        <p:nvSpPr>
          <p:cNvPr id="103"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it-IT" sz="3200" b="0" strike="noStrike" spc="-1">
              <a:latin typeface="Arial"/>
            </a:endParaRPr>
          </a:p>
        </p:txBody>
      </p:sp>
      <p:sp>
        <p:nvSpPr>
          <p:cNvPr id="104"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it-IT" sz="3200" b="0" strike="noStrike" spc="-1">
              <a:latin typeface="Arial"/>
            </a:endParaRPr>
          </a:p>
        </p:txBody>
      </p:sp>
      <p:sp>
        <p:nvSpPr>
          <p:cNvPr id="105"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it-IT" sz="3200" b="0" strike="noStrike" spc="-1">
              <a:latin typeface="Arial"/>
            </a:endParaRPr>
          </a:p>
        </p:txBody>
      </p:sp>
      <p:sp>
        <p:nvSpPr>
          <p:cNvPr id="106"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it-IT" sz="3200" b="0" strike="noStrike" spc="-1">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07"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it-IT" sz="4400" b="0" strike="noStrike" spc="-1">
              <a:latin typeface="Arial"/>
            </a:endParaRPr>
          </a:p>
        </p:txBody>
      </p:sp>
      <p:sp>
        <p:nvSpPr>
          <p:cNvPr id="108"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it-IT" sz="3200" b="0" strike="noStrike" spc="-1">
              <a:latin typeface="Arial"/>
            </a:endParaRPr>
          </a:p>
        </p:txBody>
      </p:sp>
      <p:sp>
        <p:nvSpPr>
          <p:cNvPr id="109"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it-IT" sz="3200" b="0" strike="noStrike" spc="-1">
              <a:latin typeface="Arial"/>
            </a:endParaRPr>
          </a:p>
        </p:txBody>
      </p:sp>
      <p:sp>
        <p:nvSpPr>
          <p:cNvPr id="110"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it-IT" sz="3200" b="0" strike="noStrike" spc="-1">
              <a:latin typeface="Arial"/>
            </a:endParaRPr>
          </a:p>
        </p:txBody>
      </p:sp>
      <p:sp>
        <p:nvSpPr>
          <p:cNvPr id="111"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it-IT" sz="3200" b="0" strike="noStrike" spc="-1">
              <a:latin typeface="Arial"/>
            </a:endParaRPr>
          </a:p>
        </p:txBody>
      </p:sp>
      <p:sp>
        <p:nvSpPr>
          <p:cNvPr id="112"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it-IT" sz="3200" b="0" strike="noStrike" spc="-1">
              <a:latin typeface="Arial"/>
            </a:endParaRPr>
          </a:p>
        </p:txBody>
      </p:sp>
      <p:sp>
        <p:nvSpPr>
          <p:cNvPr id="113"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it-IT"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it-IT" sz="4400" b="0" strike="noStrike" spc="-1">
              <a:latin typeface="Arial"/>
            </a:endParaRPr>
          </a:p>
        </p:txBody>
      </p:sp>
      <p:sp>
        <p:nvSpPr>
          <p:cNvPr id="43"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it-IT"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it-IT" sz="4400" b="0" strike="noStrike" spc="-1">
              <a:latin typeface="Arial"/>
            </a:endParaRPr>
          </a:p>
        </p:txBody>
      </p:sp>
      <p:sp>
        <p:nvSpPr>
          <p:cNvPr id="45"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it-IT" sz="3200" b="0" strike="noStrike" spc="-1">
              <a:latin typeface="Arial"/>
            </a:endParaRPr>
          </a:p>
        </p:txBody>
      </p:sp>
      <p:sp>
        <p:nvSpPr>
          <p:cNvPr id="46"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it-IT"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it-IT"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457200" y="273600"/>
            <a:ext cx="8229240" cy="5307840"/>
          </a:xfrm>
          <a:prstGeom prst="rect">
            <a:avLst/>
          </a:prstGeom>
        </p:spPr>
        <p:txBody>
          <a:bodyPr lIns="0" tIns="0" rIns="0" bIns="0" anchor="ctr"/>
          <a:lstStyle/>
          <a:p>
            <a:pPr algn="ctr"/>
            <a:endParaRPr lang="it-IT"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it-IT" sz="4400" b="0" strike="noStrike" spc="-1">
              <a:latin typeface="Arial"/>
            </a:endParaRPr>
          </a:p>
        </p:txBody>
      </p:sp>
      <p:sp>
        <p:nvSpPr>
          <p:cNvPr id="50"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it-IT" sz="3200" b="0" strike="noStrike" spc="-1">
              <a:latin typeface="Arial"/>
            </a:endParaRPr>
          </a:p>
        </p:txBody>
      </p:sp>
      <p:sp>
        <p:nvSpPr>
          <p:cNvPr id="51"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it-IT" sz="3200" b="0" strike="noStrike" spc="-1">
              <a:latin typeface="Arial"/>
            </a:endParaRPr>
          </a:p>
        </p:txBody>
      </p:sp>
      <p:sp>
        <p:nvSpPr>
          <p:cNvPr id="52"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it-IT"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it-IT" sz="4400" b="0" strike="noStrike" spc="-1">
              <a:latin typeface="Arial"/>
            </a:endParaRPr>
          </a:p>
        </p:txBody>
      </p:sp>
      <p:sp>
        <p:nvSpPr>
          <p:cNvPr id="54"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it-IT" sz="3200" b="0" strike="noStrike" spc="-1">
              <a:latin typeface="Arial"/>
            </a:endParaRPr>
          </a:p>
        </p:txBody>
      </p:sp>
      <p:sp>
        <p:nvSpPr>
          <p:cNvPr id="55"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it-IT" sz="3200" b="0" strike="noStrike" spc="-1">
              <a:latin typeface="Arial"/>
            </a:endParaRPr>
          </a:p>
        </p:txBody>
      </p:sp>
      <p:sp>
        <p:nvSpPr>
          <p:cNvPr id="56"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it-IT"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it-IT" sz="4400" b="0" strike="noStrike" spc="-1">
              <a:latin typeface="Arial"/>
            </a:endParaRPr>
          </a:p>
        </p:txBody>
      </p:sp>
      <p:sp>
        <p:nvSpPr>
          <p:cNvPr id="58"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it-IT" sz="3200" b="0" strike="noStrike" spc="-1">
              <a:latin typeface="Arial"/>
            </a:endParaRPr>
          </a:p>
        </p:txBody>
      </p:sp>
      <p:sp>
        <p:nvSpPr>
          <p:cNvPr id="59"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it-IT" sz="3200" b="0" strike="noStrike" spc="-1">
              <a:latin typeface="Arial"/>
            </a:endParaRPr>
          </a:p>
        </p:txBody>
      </p:sp>
      <p:sp>
        <p:nvSpPr>
          <p:cNvPr id="60"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it-IT"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457200" y="273600"/>
            <a:ext cx="8229240" cy="1144800"/>
          </a:xfrm>
          <a:prstGeom prst="rect">
            <a:avLst/>
          </a:prstGeom>
        </p:spPr>
        <p:txBody>
          <a:bodyPr lIns="0" tIns="0" rIns="0" bIns="0" anchor="ctr"/>
          <a:lstStyle/>
          <a:p>
            <a:pPr algn="ctr"/>
            <a:r>
              <a:rPr lang="it-IT" sz="4400" b="0" strike="noStrike" spc="-1">
                <a:latin typeface="Arial"/>
              </a:rPr>
              <a:t>Fai clic per modificare il formato del testo del titolo</a:t>
            </a:r>
          </a:p>
        </p:txBody>
      </p:sp>
      <p:sp>
        <p:nvSpPr>
          <p:cNvPr id="39" name="PlaceHolder 2"/>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it-IT" sz="3200" b="0" strike="noStrike" spc="-1">
                <a:latin typeface="Arial"/>
              </a:rPr>
              <a:t>Fai clic per modificare il formato del testo della struttura</a:t>
            </a:r>
          </a:p>
          <a:p>
            <a:pPr marL="864000" lvl="1" indent="-324000">
              <a:spcBef>
                <a:spcPts val="1134"/>
              </a:spcBef>
              <a:buClr>
                <a:srgbClr val="000000"/>
              </a:buClr>
              <a:buSzPct val="75000"/>
              <a:buFont typeface="Symbol" charset="2"/>
              <a:buChar char=""/>
            </a:pPr>
            <a:r>
              <a:rPr lang="it-IT" sz="2800" b="0" strike="noStrike" spc="-1">
                <a:latin typeface="Arial"/>
              </a:rPr>
              <a:t>Secondo livello struttura</a:t>
            </a:r>
          </a:p>
          <a:p>
            <a:pPr marL="1296000" lvl="2" indent="-288000">
              <a:spcBef>
                <a:spcPts val="850"/>
              </a:spcBef>
              <a:buClr>
                <a:srgbClr val="000000"/>
              </a:buClr>
              <a:buSzPct val="45000"/>
              <a:buFont typeface="Wingdings" charset="2"/>
              <a:buChar char=""/>
            </a:pPr>
            <a:r>
              <a:rPr lang="it-IT" sz="2400" b="0" strike="noStrike" spc="-1">
                <a:latin typeface="Arial"/>
              </a:rPr>
              <a:t>Terzo livello struttura</a:t>
            </a:r>
          </a:p>
          <a:p>
            <a:pPr marL="1728000" lvl="3" indent="-216000">
              <a:spcBef>
                <a:spcPts val="567"/>
              </a:spcBef>
              <a:buClr>
                <a:srgbClr val="000000"/>
              </a:buClr>
              <a:buSzPct val="75000"/>
              <a:buFont typeface="Symbol" charset="2"/>
              <a:buChar char=""/>
            </a:pPr>
            <a:r>
              <a:rPr lang="it-IT" sz="2000" b="0" strike="noStrike" spc="-1">
                <a:latin typeface="Arial"/>
              </a:rPr>
              <a:t>Quarto livello struttura</a:t>
            </a:r>
          </a:p>
          <a:p>
            <a:pPr marL="2160000" lvl="4" indent="-216000">
              <a:spcBef>
                <a:spcPts val="283"/>
              </a:spcBef>
              <a:buClr>
                <a:srgbClr val="000000"/>
              </a:buClr>
              <a:buSzPct val="45000"/>
              <a:buFont typeface="Wingdings" charset="2"/>
              <a:buChar char=""/>
            </a:pPr>
            <a:r>
              <a:rPr lang="it-IT" sz="2000" b="0" strike="noStrike" spc="-1">
                <a:latin typeface="Arial"/>
              </a:rPr>
              <a:t>Quinto livello struttura</a:t>
            </a:r>
          </a:p>
          <a:p>
            <a:pPr marL="2592000" lvl="5" indent="-216000">
              <a:spcBef>
                <a:spcPts val="283"/>
              </a:spcBef>
              <a:buClr>
                <a:srgbClr val="000000"/>
              </a:buClr>
              <a:buSzPct val="45000"/>
              <a:buFont typeface="Wingdings" charset="2"/>
              <a:buChar char=""/>
            </a:pPr>
            <a:r>
              <a:rPr lang="it-IT" sz="2000" b="0" strike="noStrike" spc="-1">
                <a:latin typeface="Arial"/>
              </a:rPr>
              <a:t>Sesto livello struttura</a:t>
            </a:r>
          </a:p>
          <a:p>
            <a:pPr marL="3024000" lvl="6" indent="-216000">
              <a:spcBef>
                <a:spcPts val="283"/>
              </a:spcBef>
              <a:buClr>
                <a:srgbClr val="000000"/>
              </a:buClr>
              <a:buSzPct val="45000"/>
              <a:buFont typeface="Wingdings" charset="2"/>
              <a:buChar char=""/>
            </a:pPr>
            <a:r>
              <a:rPr lang="it-IT" sz="2000" b="0" strike="noStrike" spc="-1">
                <a:latin typeface="Arial"/>
              </a:rPr>
              <a:t>Settimo livello struttura</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 name="PlaceHolder 1"/>
          <p:cNvSpPr>
            <a:spLocks noGrp="1"/>
          </p:cNvSpPr>
          <p:nvPr>
            <p:ph type="title"/>
          </p:nvPr>
        </p:nvSpPr>
        <p:spPr>
          <a:xfrm>
            <a:off x="457200" y="273600"/>
            <a:ext cx="8229240" cy="1144800"/>
          </a:xfrm>
          <a:prstGeom prst="rect">
            <a:avLst/>
          </a:prstGeom>
        </p:spPr>
        <p:txBody>
          <a:bodyPr lIns="0" tIns="0" rIns="0" bIns="0" anchor="ctr"/>
          <a:lstStyle/>
          <a:p>
            <a:pPr algn="ctr"/>
            <a:r>
              <a:rPr lang="it-IT" sz="4400" b="0" strike="noStrike" spc="-1">
                <a:latin typeface="Arial"/>
              </a:rPr>
              <a:t>Fai clic per modificare il formato del testo del titolo</a:t>
            </a:r>
          </a:p>
        </p:txBody>
      </p:sp>
      <p:sp>
        <p:nvSpPr>
          <p:cNvPr id="77" name="PlaceHolder 2"/>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it-IT" sz="3200" b="0" strike="noStrike" spc="-1">
                <a:latin typeface="Arial"/>
              </a:rPr>
              <a:t>Fai clic per modificare il formato del testo della struttura</a:t>
            </a:r>
          </a:p>
          <a:p>
            <a:pPr marL="864000" lvl="1" indent="-324000">
              <a:spcBef>
                <a:spcPts val="1134"/>
              </a:spcBef>
              <a:buClr>
                <a:srgbClr val="000000"/>
              </a:buClr>
              <a:buSzPct val="75000"/>
              <a:buFont typeface="Symbol" charset="2"/>
              <a:buChar char=""/>
            </a:pPr>
            <a:r>
              <a:rPr lang="it-IT" sz="2800" b="0" strike="noStrike" spc="-1">
                <a:latin typeface="Arial"/>
              </a:rPr>
              <a:t>Secondo livello struttura</a:t>
            </a:r>
          </a:p>
          <a:p>
            <a:pPr marL="1296000" lvl="2" indent="-288000">
              <a:spcBef>
                <a:spcPts val="850"/>
              </a:spcBef>
              <a:buClr>
                <a:srgbClr val="000000"/>
              </a:buClr>
              <a:buSzPct val="45000"/>
              <a:buFont typeface="Wingdings" charset="2"/>
              <a:buChar char=""/>
            </a:pPr>
            <a:r>
              <a:rPr lang="it-IT" sz="2400" b="0" strike="noStrike" spc="-1">
                <a:latin typeface="Arial"/>
              </a:rPr>
              <a:t>Terzo livello struttura</a:t>
            </a:r>
          </a:p>
          <a:p>
            <a:pPr marL="1728000" lvl="3" indent="-216000">
              <a:spcBef>
                <a:spcPts val="567"/>
              </a:spcBef>
              <a:buClr>
                <a:srgbClr val="000000"/>
              </a:buClr>
              <a:buSzPct val="75000"/>
              <a:buFont typeface="Symbol" charset="2"/>
              <a:buChar char=""/>
            </a:pPr>
            <a:r>
              <a:rPr lang="it-IT" sz="2000" b="0" strike="noStrike" spc="-1">
                <a:latin typeface="Arial"/>
              </a:rPr>
              <a:t>Quarto livello struttura</a:t>
            </a:r>
          </a:p>
          <a:p>
            <a:pPr marL="2160000" lvl="4" indent="-216000">
              <a:spcBef>
                <a:spcPts val="283"/>
              </a:spcBef>
              <a:buClr>
                <a:srgbClr val="000000"/>
              </a:buClr>
              <a:buSzPct val="45000"/>
              <a:buFont typeface="Wingdings" charset="2"/>
              <a:buChar char=""/>
            </a:pPr>
            <a:r>
              <a:rPr lang="it-IT" sz="2000" b="0" strike="noStrike" spc="-1">
                <a:latin typeface="Arial"/>
              </a:rPr>
              <a:t>Quinto livello struttura</a:t>
            </a:r>
          </a:p>
          <a:p>
            <a:pPr marL="2592000" lvl="5" indent="-216000">
              <a:spcBef>
                <a:spcPts val="283"/>
              </a:spcBef>
              <a:buClr>
                <a:srgbClr val="000000"/>
              </a:buClr>
              <a:buSzPct val="45000"/>
              <a:buFont typeface="Wingdings" charset="2"/>
              <a:buChar char=""/>
            </a:pPr>
            <a:r>
              <a:rPr lang="it-IT" sz="2000" b="0" strike="noStrike" spc="-1">
                <a:latin typeface="Arial"/>
              </a:rPr>
              <a:t>Sesto livello struttura</a:t>
            </a:r>
          </a:p>
          <a:p>
            <a:pPr marL="3024000" lvl="6" indent="-216000">
              <a:spcBef>
                <a:spcPts val="283"/>
              </a:spcBef>
              <a:buClr>
                <a:srgbClr val="000000"/>
              </a:buClr>
              <a:buSzPct val="45000"/>
              <a:buFont typeface="Wingdings" charset="2"/>
              <a:buChar char=""/>
            </a:pPr>
            <a:r>
              <a:rPr lang="it-IT" sz="2000" b="0" strike="noStrike" spc="-1">
                <a:latin typeface="Arial"/>
              </a:rPr>
              <a:t>Settimo livello struttura</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p:bodyStyle/>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wmf"/><Relationship Id="rId4" Type="http://schemas.openxmlformats.org/officeDocument/2006/relationships/image" Target="../media/image3.png"/><Relationship Id="rId9" Type="http://schemas.openxmlformats.org/officeDocument/2006/relationships/image" Target="../media/image8.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43608" y="188640"/>
            <a:ext cx="6984776" cy="3456384"/>
          </a:xfrm>
        </p:spPr>
        <p:txBody>
          <a:bodyPr/>
          <a:lstStyle/>
          <a:p>
            <a:pPr algn="ctr"/>
            <a:r>
              <a:rPr lang="es-ES" sz="2800" b="1" dirty="0" smtClean="0">
                <a:solidFill>
                  <a:srgbClr val="002060"/>
                </a:solidFill>
              </a:rPr>
              <a:t>Congreso Internacional </a:t>
            </a:r>
            <a:br>
              <a:rPr lang="es-ES" sz="2800" b="1" dirty="0" smtClean="0">
                <a:solidFill>
                  <a:srgbClr val="002060"/>
                </a:solidFill>
              </a:rPr>
            </a:br>
            <a:r>
              <a:rPr lang="es-ES" sz="2800" b="1" dirty="0">
                <a:solidFill>
                  <a:srgbClr val="002060"/>
                </a:solidFill>
              </a:rPr>
              <a:t/>
            </a:r>
            <a:br>
              <a:rPr lang="es-ES" sz="2800" b="1" dirty="0">
                <a:solidFill>
                  <a:srgbClr val="002060"/>
                </a:solidFill>
              </a:rPr>
            </a:br>
            <a:r>
              <a:rPr lang="es-ES" sz="2800" b="1" dirty="0" smtClean="0">
                <a:solidFill>
                  <a:srgbClr val="002060"/>
                </a:solidFill>
              </a:rPr>
              <a:t>«</a:t>
            </a:r>
            <a:r>
              <a:rPr lang="es-ES" sz="2800" b="1" dirty="0" smtClean="0">
                <a:solidFill>
                  <a:srgbClr val="002060"/>
                </a:solidFill>
                <a:latin typeface="+mj-lt"/>
              </a:rPr>
              <a:t>el Desaf</a:t>
            </a:r>
            <a:r>
              <a:rPr lang="es-ES" sz="2800" b="1" dirty="0" smtClean="0">
                <a:solidFill>
                  <a:srgbClr val="002060"/>
                </a:solidFill>
                <a:latin typeface="+mj-lt"/>
                <a:cs typeface="Calibri"/>
              </a:rPr>
              <a:t>ío de la Recuperación y el papel de la Contratación Pública</a:t>
            </a:r>
            <a:r>
              <a:rPr lang="es-ES" sz="2400" b="1" dirty="0" smtClean="0">
                <a:solidFill>
                  <a:srgbClr val="002060"/>
                </a:solidFill>
              </a:rPr>
              <a:t>»</a:t>
            </a:r>
            <a:r>
              <a:rPr sz="2400" b="1" dirty="0">
                <a:solidFill>
                  <a:srgbClr val="002060"/>
                </a:solidFill>
                <a:latin typeface="Arial" panose="020B0604020202020204"/>
                <a:cs typeface="Arial" panose="020B0604020202020204"/>
              </a:rPr>
              <a:t/>
            </a:r>
            <a:br>
              <a:rPr sz="2400" b="1" dirty="0">
                <a:solidFill>
                  <a:srgbClr val="002060"/>
                </a:solidFill>
                <a:latin typeface="Arial" panose="020B0604020202020204"/>
                <a:cs typeface="Arial" panose="020B0604020202020204"/>
              </a:rPr>
            </a:br>
            <a:r>
              <a:rPr lang="it-IT" sz="2400" b="1" dirty="0" smtClean="0">
                <a:solidFill>
                  <a:srgbClr val="002060"/>
                </a:solidFill>
                <a:latin typeface="Arial" panose="020B0604020202020204"/>
                <a:cs typeface="Arial" panose="020B0604020202020204"/>
              </a:rPr>
              <a:t/>
            </a:r>
            <a:br>
              <a:rPr lang="it-IT" sz="2400" b="1" dirty="0" smtClean="0">
                <a:solidFill>
                  <a:srgbClr val="002060"/>
                </a:solidFill>
                <a:latin typeface="Arial" panose="020B0604020202020204"/>
                <a:cs typeface="Arial" panose="020B0604020202020204"/>
              </a:rPr>
            </a:br>
            <a:r>
              <a:rPr lang="it-IT" sz="2400" b="1" dirty="0" smtClean="0">
                <a:solidFill>
                  <a:srgbClr val="002060"/>
                </a:solidFill>
                <a:latin typeface="Arial" panose="020B0604020202020204"/>
                <a:cs typeface="Arial" panose="020B0604020202020204"/>
              </a:rPr>
              <a:t>Zaragoza</a:t>
            </a:r>
            <a:br>
              <a:rPr lang="it-IT" sz="2400" b="1" dirty="0" smtClean="0">
                <a:solidFill>
                  <a:srgbClr val="002060"/>
                </a:solidFill>
                <a:latin typeface="Arial" panose="020B0604020202020204"/>
                <a:cs typeface="Arial" panose="020B0604020202020204"/>
              </a:rPr>
            </a:br>
            <a:r>
              <a:rPr lang="it-IT" sz="2400" b="1" dirty="0" smtClean="0">
                <a:solidFill>
                  <a:srgbClr val="002060"/>
                </a:solidFill>
                <a:latin typeface="Arial" panose="020B0604020202020204"/>
                <a:cs typeface="Arial" panose="020B0604020202020204"/>
              </a:rPr>
              <a:t/>
            </a:r>
            <a:br>
              <a:rPr lang="it-IT" sz="2400" b="1" dirty="0" smtClean="0">
                <a:solidFill>
                  <a:srgbClr val="002060"/>
                </a:solidFill>
                <a:latin typeface="Arial" panose="020B0604020202020204"/>
                <a:cs typeface="Arial" panose="020B0604020202020204"/>
              </a:rPr>
            </a:br>
            <a:r>
              <a:rPr lang="it-IT" b="1" dirty="0" smtClean="0">
                <a:solidFill>
                  <a:srgbClr val="002060"/>
                </a:solidFill>
                <a:latin typeface="Arial" panose="020B0604020202020204"/>
                <a:cs typeface="Arial" panose="020B0604020202020204"/>
              </a:rPr>
              <a:t>11 </a:t>
            </a:r>
            <a:r>
              <a:rPr lang="it-IT" b="1" dirty="0" err="1" smtClean="0">
                <a:solidFill>
                  <a:srgbClr val="002060"/>
                </a:solidFill>
                <a:latin typeface="Arial" panose="020B0604020202020204"/>
                <a:cs typeface="Arial" panose="020B0604020202020204"/>
              </a:rPr>
              <a:t>noviembre</a:t>
            </a:r>
            <a:r>
              <a:rPr lang="it-IT" b="1" dirty="0" smtClean="0">
                <a:solidFill>
                  <a:srgbClr val="002060"/>
                </a:solidFill>
                <a:latin typeface="Arial" panose="020B0604020202020204"/>
                <a:cs typeface="Arial" panose="020B0604020202020204"/>
              </a:rPr>
              <a:t> 2021</a:t>
            </a:r>
            <a:endParaRPr lang="it-IT" altLang="en-US" i="1" dirty="0">
              <a:solidFill>
                <a:schemeClr val="tx1"/>
              </a:solidFill>
              <a:latin typeface="Arial" panose="020B0604020202020204"/>
              <a:cs typeface="Arial" panose="020B0604020202020204"/>
            </a:endParaRPr>
          </a:p>
        </p:txBody>
      </p:sp>
      <p:sp>
        <p:nvSpPr>
          <p:cNvPr id="3" name="Subtitle 2"/>
          <p:cNvSpPr>
            <a:spLocks noGrp="1"/>
          </p:cNvSpPr>
          <p:nvPr>
            <p:ph type="subTitle" idx="4294967295"/>
          </p:nvPr>
        </p:nvSpPr>
        <p:spPr>
          <a:xfrm>
            <a:off x="1187624" y="3429000"/>
            <a:ext cx="6840760" cy="3061087"/>
          </a:xfrm>
          <a:prstGeom prst="rect">
            <a:avLst/>
          </a:prstGeom>
        </p:spPr>
        <p:txBody>
          <a:bodyPr>
            <a:normAutofit fontScale="75000" lnSpcReduction="20000"/>
          </a:bodyPr>
          <a:lstStyle/>
          <a:p>
            <a:endParaRPr lang="es-ES" sz="3200" b="1" i="1" dirty="0" smtClean="0">
              <a:solidFill>
                <a:schemeClr val="tx1">
                  <a:lumMod val="85000"/>
                  <a:lumOff val="15000"/>
                </a:schemeClr>
              </a:solidFill>
              <a:latin typeface="Century Gothic" panose="020B0502020202020204" pitchFamily="34" charset="0"/>
              <a:cs typeface="Arial" panose="020B0604020202020204" pitchFamily="34" charset="0"/>
              <a:sym typeface="+mn-ea"/>
            </a:endParaRPr>
          </a:p>
          <a:p>
            <a:endParaRPr lang="es-ES" sz="3200" b="1" i="1" dirty="0" smtClean="0">
              <a:solidFill>
                <a:schemeClr val="tx1">
                  <a:lumMod val="85000"/>
                  <a:lumOff val="15000"/>
                </a:schemeClr>
              </a:solidFill>
              <a:latin typeface="Century Gothic" panose="020B0502020202020204" pitchFamily="34" charset="0"/>
              <a:cs typeface="Arial" panose="020B0604020202020204" pitchFamily="34" charset="0"/>
              <a:sym typeface="+mn-ea"/>
            </a:endParaRPr>
          </a:p>
          <a:p>
            <a:pPr algn="ctr"/>
            <a:r>
              <a:rPr lang="es-ES" sz="3200" b="1" i="1" dirty="0" smtClean="0">
                <a:solidFill>
                  <a:schemeClr val="tx1">
                    <a:lumMod val="85000"/>
                    <a:lumOff val="15000"/>
                  </a:schemeClr>
                </a:solidFill>
                <a:latin typeface="Century Gothic" panose="020B0502020202020204" pitchFamily="34" charset="0"/>
                <a:cs typeface="Arial" panose="020B0604020202020204" pitchFamily="34" charset="0"/>
                <a:sym typeface="+mn-ea"/>
              </a:rPr>
              <a:t>«</a:t>
            </a:r>
            <a:r>
              <a:rPr lang="es-ES" sz="3200" b="1" i="1" dirty="0" smtClean="0">
                <a:solidFill>
                  <a:schemeClr val="tx1"/>
                </a:solidFill>
                <a:latin typeface="Century Gothic" panose="020B0502020202020204" pitchFamily="34" charset="0"/>
                <a:cs typeface="Arial" panose="020B0604020202020204" pitchFamily="34" charset="0"/>
                <a:sym typeface="+mn-ea"/>
              </a:rPr>
              <a:t>La colaboración publico privada como herramienta para la recuperación: movilizar las inversiones</a:t>
            </a:r>
            <a:r>
              <a:rPr lang="es-ES" sz="3200" b="1" i="1" dirty="0" smtClean="0">
                <a:solidFill>
                  <a:schemeClr val="tx1">
                    <a:lumMod val="85000"/>
                    <a:lumOff val="15000"/>
                  </a:schemeClr>
                </a:solidFill>
                <a:latin typeface="Century Gothic" panose="020B0502020202020204" pitchFamily="34" charset="0"/>
                <a:cs typeface="Arial" panose="020B0604020202020204" pitchFamily="34" charset="0"/>
                <a:sym typeface="+mn-ea"/>
              </a:rPr>
              <a:t> »</a:t>
            </a:r>
            <a:endParaRPr lang="es-ES" sz="3200" b="1" i="1" dirty="0">
              <a:solidFill>
                <a:schemeClr val="tx1">
                  <a:lumMod val="85000"/>
                  <a:lumOff val="15000"/>
                </a:schemeClr>
              </a:solidFill>
              <a:latin typeface="Century Gothic" panose="020B0502020202020204" pitchFamily="34" charset="0"/>
              <a:cs typeface="Arial" panose="020B0604020202020204" pitchFamily="34" charset="0"/>
              <a:sym typeface="+mn-ea"/>
            </a:endParaRPr>
          </a:p>
          <a:p>
            <a:endParaRPr lang="es-ES" sz="3200" b="1" i="1" dirty="0" smtClean="0">
              <a:solidFill>
                <a:schemeClr val="tx1">
                  <a:lumMod val="85000"/>
                  <a:lumOff val="15000"/>
                </a:schemeClr>
              </a:solidFill>
              <a:latin typeface="Century Gothic" panose="020B0502020202020204" pitchFamily="34" charset="0"/>
              <a:cs typeface="Arial" panose="020B0604020202020204" pitchFamily="34" charset="0"/>
              <a:sym typeface="+mn-ea"/>
            </a:endParaRPr>
          </a:p>
          <a:p>
            <a:endParaRPr lang="it-IT" altLang="en-US" dirty="0"/>
          </a:p>
          <a:p>
            <a:pPr algn="ctr"/>
            <a:r>
              <a:rPr lang="it-IT" altLang="en-US" sz="2400" b="1" dirty="0" smtClean="0">
                <a:latin typeface="Albertus Medium" pitchFamily="34" charset="0"/>
                <a:sym typeface="+mn-ea"/>
              </a:rPr>
              <a:t>Prof</a:t>
            </a:r>
            <a:r>
              <a:rPr lang="it-IT" altLang="en-US" sz="2400" b="1" dirty="0">
                <a:latin typeface="Albertus Medium" pitchFamily="34" charset="0"/>
                <a:sym typeface="+mn-ea"/>
              </a:rPr>
              <a:t>. Gian Franco </a:t>
            </a:r>
            <a:r>
              <a:rPr lang="it-IT" altLang="en-US" sz="2400" b="1" dirty="0" err="1">
                <a:latin typeface="Albertus Medium" pitchFamily="34" charset="0"/>
                <a:sym typeface="+mn-ea"/>
              </a:rPr>
              <a:t>Cartei</a:t>
            </a:r>
            <a:endParaRPr lang="it-IT" altLang="en-US" sz="2400" b="1" dirty="0">
              <a:latin typeface="Albertus Medium" pitchFamily="34" charset="0"/>
              <a:sym typeface="+mn-ea"/>
            </a:endParaRPr>
          </a:p>
          <a:p>
            <a:endParaRPr lang="it-IT" altLang="en-US" dirty="0">
              <a:sym typeface="+mn-ea"/>
            </a:endParaRPr>
          </a:p>
          <a:p>
            <a:pPr algn="ctr"/>
            <a:endParaRPr lang="it-IT" altLang="en-US" dirty="0" smtClean="0">
              <a:sym typeface="+mn-ea"/>
            </a:endParaRPr>
          </a:p>
          <a:p>
            <a:pPr algn="ctr"/>
            <a:r>
              <a:rPr lang="it-IT" altLang="en-US" dirty="0" smtClean="0">
                <a:sym typeface="+mn-ea"/>
              </a:rPr>
              <a:t>(</a:t>
            </a:r>
            <a:r>
              <a:rPr lang="it-IT" altLang="en-US" dirty="0">
                <a:sym typeface="+mn-ea"/>
              </a:rPr>
              <a:t>Università di Firenze</a:t>
            </a:r>
            <a:r>
              <a:rPr lang="it-IT" altLang="en-US" dirty="0" smtClean="0">
                <a:sym typeface="+mn-ea"/>
              </a:rPr>
              <a:t>)</a:t>
            </a:r>
          </a:p>
          <a:p>
            <a:pPr algn="ctr"/>
            <a:endParaRPr lang="it-IT" altLang="en-US" dirty="0">
              <a:sym typeface="+mn-ea"/>
            </a:endParaRPr>
          </a:p>
          <a:p>
            <a:pPr algn="ctr"/>
            <a:r>
              <a:rPr lang="it-IT" altLang="en-US" dirty="0" smtClean="0">
                <a:sym typeface="+mn-ea"/>
              </a:rPr>
              <a:t>					</a:t>
            </a:r>
            <a:endParaRPr lang="it-IT" altLang="en-US" dirty="0"/>
          </a:p>
          <a:p>
            <a:endParaRPr lang="en-US" dirty="0"/>
          </a:p>
        </p:txBody>
      </p:sp>
    </p:spTree>
    <p:extLst>
      <p:ext uri="{BB962C8B-B14F-4D97-AF65-F5344CB8AC3E}">
        <p14:creationId xmlns:p14="http://schemas.microsoft.com/office/powerpoint/2010/main" val="1853683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 name="CustomShape 1"/>
          <p:cNvSpPr/>
          <p:nvPr/>
        </p:nvSpPr>
        <p:spPr>
          <a:xfrm>
            <a:off x="684360" y="332656"/>
            <a:ext cx="7466040" cy="1512168"/>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it-IT" sz="3200" b="1" spc="-1" dirty="0" err="1" smtClean="0">
                <a:solidFill>
                  <a:srgbClr val="000000"/>
                </a:solidFill>
                <a:latin typeface="Calibri"/>
                <a:ea typeface="DejaVu Sans"/>
              </a:rPr>
              <a:t>el</a:t>
            </a:r>
            <a:r>
              <a:rPr lang="it-IT" sz="3200" b="1" spc="-1" dirty="0" smtClean="0">
                <a:solidFill>
                  <a:srgbClr val="000000"/>
                </a:solidFill>
                <a:latin typeface="Calibri"/>
                <a:ea typeface="DejaVu Sans"/>
              </a:rPr>
              <a:t> </a:t>
            </a:r>
            <a:r>
              <a:rPr lang="it-IT" sz="3200" b="1" spc="-1" dirty="0" err="1" smtClean="0">
                <a:solidFill>
                  <a:srgbClr val="00B0F0"/>
                </a:solidFill>
                <a:latin typeface="Calibri"/>
                <a:ea typeface="DejaVu Sans"/>
              </a:rPr>
              <a:t>Tribunal</a:t>
            </a:r>
            <a:r>
              <a:rPr lang="it-IT" sz="3200" b="1" spc="-1" dirty="0" smtClean="0">
                <a:solidFill>
                  <a:srgbClr val="00B0F0"/>
                </a:solidFill>
                <a:latin typeface="Calibri"/>
                <a:ea typeface="DejaVu Sans"/>
              </a:rPr>
              <a:t> de </a:t>
            </a:r>
            <a:r>
              <a:rPr lang="it-IT" sz="3200" b="1" spc="-1" dirty="0" err="1" smtClean="0">
                <a:solidFill>
                  <a:srgbClr val="00B0F0"/>
                </a:solidFill>
                <a:latin typeface="Calibri"/>
                <a:ea typeface="DejaVu Sans"/>
              </a:rPr>
              <a:t>Cuentas</a:t>
            </a:r>
            <a:r>
              <a:rPr lang="it-IT" sz="3200" b="1" spc="-1" dirty="0" smtClean="0">
                <a:solidFill>
                  <a:srgbClr val="00B0F0"/>
                </a:solidFill>
                <a:latin typeface="Calibri"/>
                <a:ea typeface="DejaVu Sans"/>
              </a:rPr>
              <a:t> europeo</a:t>
            </a:r>
          </a:p>
          <a:p>
            <a:pPr algn="ctr">
              <a:lnSpc>
                <a:spcPct val="100000"/>
              </a:lnSpc>
            </a:pPr>
            <a:r>
              <a:rPr lang="it-IT" sz="2400" b="1" strike="noStrike" spc="-1" dirty="0" smtClean="0">
                <a:solidFill>
                  <a:srgbClr val="000000"/>
                </a:solidFill>
                <a:latin typeface="Calibri"/>
                <a:ea typeface="DejaVu Sans"/>
              </a:rPr>
              <a:t>Informe </a:t>
            </a:r>
            <a:r>
              <a:rPr lang="it-IT" sz="2400" b="1" strike="noStrike" spc="-1" dirty="0" err="1" smtClean="0">
                <a:solidFill>
                  <a:srgbClr val="000000"/>
                </a:solidFill>
                <a:latin typeface="Calibri"/>
                <a:ea typeface="DejaVu Sans"/>
              </a:rPr>
              <a:t>Especial</a:t>
            </a:r>
            <a:r>
              <a:rPr lang="it-IT" sz="2400" b="1" strike="noStrike" spc="-1" dirty="0" smtClean="0">
                <a:solidFill>
                  <a:srgbClr val="000000"/>
                </a:solidFill>
                <a:latin typeface="Calibri"/>
                <a:ea typeface="DejaVu Sans"/>
              </a:rPr>
              <a:t> 2018: </a:t>
            </a:r>
            <a:r>
              <a:rPr lang="it-IT" sz="2400" b="1" strike="noStrike" spc="-1" dirty="0" err="1" smtClean="0">
                <a:solidFill>
                  <a:srgbClr val="000000"/>
                </a:solidFill>
                <a:latin typeface="Calibri"/>
                <a:ea typeface="DejaVu Sans"/>
              </a:rPr>
              <a:t>Asociaciones</a:t>
            </a:r>
            <a:r>
              <a:rPr lang="it-IT" sz="2400" b="1" strike="noStrike" spc="-1" dirty="0" smtClean="0">
                <a:solidFill>
                  <a:srgbClr val="000000"/>
                </a:solidFill>
                <a:latin typeface="Calibri"/>
                <a:ea typeface="DejaVu Sans"/>
              </a:rPr>
              <a:t> </a:t>
            </a:r>
            <a:r>
              <a:rPr lang="it-IT" sz="2400" b="1" strike="noStrike" spc="-1" dirty="0" err="1" smtClean="0">
                <a:solidFill>
                  <a:srgbClr val="000000"/>
                </a:solidFill>
                <a:latin typeface="Calibri"/>
                <a:ea typeface="DejaVu Sans"/>
              </a:rPr>
              <a:t>publico</a:t>
            </a:r>
            <a:r>
              <a:rPr lang="it-IT" sz="2400" b="1" strike="noStrike" spc="-1" dirty="0" smtClean="0">
                <a:solidFill>
                  <a:srgbClr val="000000"/>
                </a:solidFill>
                <a:latin typeface="Calibri"/>
                <a:ea typeface="DejaVu Sans"/>
              </a:rPr>
              <a:t> </a:t>
            </a:r>
            <a:r>
              <a:rPr lang="it-IT" sz="2400" b="1" strike="noStrike" spc="-1" dirty="0" err="1" smtClean="0">
                <a:solidFill>
                  <a:srgbClr val="000000"/>
                </a:solidFill>
                <a:latin typeface="Calibri"/>
                <a:ea typeface="DejaVu Sans"/>
              </a:rPr>
              <a:t>privadas</a:t>
            </a:r>
            <a:r>
              <a:rPr lang="it-IT" sz="2400" b="1" strike="noStrike" spc="-1" dirty="0" smtClean="0">
                <a:solidFill>
                  <a:srgbClr val="000000"/>
                </a:solidFill>
                <a:latin typeface="Calibri"/>
                <a:ea typeface="DejaVu Sans"/>
              </a:rPr>
              <a:t> en la UE: </a:t>
            </a:r>
            <a:r>
              <a:rPr lang="it-IT" sz="2400" b="1" strike="noStrike" spc="-1" dirty="0" err="1" smtClean="0">
                <a:solidFill>
                  <a:srgbClr val="000000"/>
                </a:solidFill>
                <a:latin typeface="Calibri"/>
                <a:ea typeface="DejaVu Sans"/>
              </a:rPr>
              <a:t>deficiencias</a:t>
            </a:r>
            <a:r>
              <a:rPr lang="it-IT" sz="2400" b="1" strike="noStrike" spc="-1" dirty="0" smtClean="0">
                <a:solidFill>
                  <a:srgbClr val="000000"/>
                </a:solidFill>
                <a:latin typeface="Calibri"/>
                <a:ea typeface="DejaVu Sans"/>
              </a:rPr>
              <a:t> </a:t>
            </a:r>
            <a:r>
              <a:rPr lang="it-IT" sz="2400" b="1" strike="noStrike" spc="-1" dirty="0" err="1" smtClean="0">
                <a:solidFill>
                  <a:srgbClr val="000000"/>
                </a:solidFill>
                <a:latin typeface="Calibri"/>
                <a:ea typeface="DejaVu Sans"/>
              </a:rPr>
              <a:t>generalizadas</a:t>
            </a:r>
            <a:r>
              <a:rPr lang="it-IT" sz="2400" b="1" strike="noStrike" spc="-1" dirty="0" smtClean="0">
                <a:solidFill>
                  <a:srgbClr val="000000"/>
                </a:solidFill>
                <a:latin typeface="Calibri"/>
                <a:ea typeface="DejaVu Sans"/>
              </a:rPr>
              <a:t> y </a:t>
            </a:r>
            <a:r>
              <a:rPr lang="it-IT" sz="2400" b="1" strike="noStrike" spc="-1" dirty="0" err="1" smtClean="0">
                <a:solidFill>
                  <a:srgbClr val="000000"/>
                </a:solidFill>
                <a:latin typeface="Calibri"/>
                <a:ea typeface="DejaVu Sans"/>
              </a:rPr>
              <a:t>beneficios</a:t>
            </a:r>
            <a:r>
              <a:rPr lang="it-IT" sz="2400" b="1" strike="noStrike" spc="-1" dirty="0" smtClean="0">
                <a:solidFill>
                  <a:srgbClr val="000000"/>
                </a:solidFill>
                <a:latin typeface="Calibri"/>
                <a:ea typeface="DejaVu Sans"/>
              </a:rPr>
              <a:t> </a:t>
            </a:r>
            <a:r>
              <a:rPr lang="it-IT" sz="2400" b="1" strike="noStrike" spc="-1" dirty="0" err="1" smtClean="0">
                <a:solidFill>
                  <a:srgbClr val="000000"/>
                </a:solidFill>
                <a:latin typeface="Calibri"/>
                <a:ea typeface="DejaVu Sans"/>
              </a:rPr>
              <a:t>limitados</a:t>
            </a:r>
            <a:endParaRPr lang="it-IT" sz="2400" b="0" strike="noStrike" spc="-1" dirty="0">
              <a:latin typeface="Arial"/>
            </a:endParaRPr>
          </a:p>
        </p:txBody>
      </p:sp>
      <p:sp>
        <p:nvSpPr>
          <p:cNvPr id="281" name="CustomShape 2"/>
          <p:cNvSpPr/>
          <p:nvPr/>
        </p:nvSpPr>
        <p:spPr>
          <a:xfrm>
            <a:off x="214380" y="1988840"/>
            <a:ext cx="8713800" cy="4785178"/>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74320" indent="449640" algn="just">
              <a:lnSpc>
                <a:spcPct val="150000"/>
              </a:lnSpc>
              <a:spcBef>
                <a:spcPts val="300"/>
              </a:spcBef>
              <a:spcAft>
                <a:spcPts val="1001"/>
              </a:spcAft>
              <a:buClr>
                <a:srgbClr val="0070C0"/>
              </a:buClr>
              <a:buFont typeface="Wingdings" charset="2"/>
              <a:buChar char=""/>
            </a:pPr>
            <a:r>
              <a:rPr lang="it-IT" sz="2800" b="1" strike="noStrike" spc="-1" dirty="0" smtClean="0">
                <a:latin typeface="Calibri" pitchFamily="34" charset="0"/>
                <a:cs typeface="Calibri" pitchFamily="34" charset="0"/>
              </a:rPr>
              <a:t>En </a:t>
            </a:r>
            <a:r>
              <a:rPr lang="it-IT" sz="2800" b="1" strike="noStrike" spc="-1" dirty="0" err="1" smtClean="0">
                <a:latin typeface="Calibri" pitchFamily="34" charset="0"/>
                <a:cs typeface="Calibri" pitchFamily="34" charset="0"/>
              </a:rPr>
              <a:t>los</a:t>
            </a:r>
            <a:r>
              <a:rPr lang="it-IT" sz="2800" b="1" strike="noStrike" spc="-1" dirty="0" smtClean="0">
                <a:latin typeface="Calibri" pitchFamily="34" charset="0"/>
                <a:cs typeface="Calibri" pitchFamily="34" charset="0"/>
              </a:rPr>
              <a:t> </a:t>
            </a:r>
            <a:r>
              <a:rPr lang="it-IT" sz="2800" b="1" strike="noStrike" spc="-1" dirty="0" err="1" smtClean="0">
                <a:latin typeface="Calibri" pitchFamily="34" charset="0"/>
                <a:cs typeface="Calibri" pitchFamily="34" charset="0"/>
              </a:rPr>
              <a:t>proyectos</a:t>
            </a:r>
            <a:r>
              <a:rPr lang="it-IT" sz="2800" b="1" strike="noStrike" spc="-1" dirty="0" smtClean="0">
                <a:latin typeface="Calibri" pitchFamily="34" charset="0"/>
                <a:cs typeface="Calibri" pitchFamily="34" charset="0"/>
              </a:rPr>
              <a:t> de </a:t>
            </a:r>
            <a:r>
              <a:rPr lang="it-IT" sz="2800" b="1" strike="noStrike" spc="-1" dirty="0" err="1" smtClean="0">
                <a:latin typeface="Calibri" pitchFamily="34" charset="0"/>
                <a:cs typeface="Calibri" pitchFamily="34" charset="0"/>
              </a:rPr>
              <a:t>asociaciones</a:t>
            </a:r>
            <a:r>
              <a:rPr lang="it-IT" sz="2800" b="1" strike="noStrike" spc="-1" dirty="0" smtClean="0">
                <a:latin typeface="Calibri" pitchFamily="34" charset="0"/>
                <a:cs typeface="Calibri" pitchFamily="34" charset="0"/>
              </a:rPr>
              <a:t> </a:t>
            </a:r>
            <a:r>
              <a:rPr lang="it-IT" sz="2800" b="1" strike="noStrike" spc="-1" dirty="0" err="1" smtClean="0">
                <a:latin typeface="Calibri" pitchFamily="34" charset="0"/>
                <a:cs typeface="Calibri" pitchFamily="34" charset="0"/>
              </a:rPr>
              <a:t>pùblico-privadas</a:t>
            </a:r>
            <a:r>
              <a:rPr lang="it-IT" sz="2800" b="1" strike="noStrike" spc="-1" dirty="0" smtClean="0">
                <a:latin typeface="Calibri" pitchFamily="34" charset="0"/>
                <a:cs typeface="Calibri" pitchFamily="34" charset="0"/>
              </a:rPr>
              <a:t> </a:t>
            </a:r>
            <a:r>
              <a:rPr lang="it-IT" sz="2800" b="1" strike="noStrike" spc="-1" dirty="0" err="1" smtClean="0">
                <a:latin typeface="Calibri" pitchFamily="34" charset="0"/>
                <a:cs typeface="Calibri" pitchFamily="34" charset="0"/>
              </a:rPr>
              <a:t>examinados</a:t>
            </a:r>
            <a:r>
              <a:rPr lang="it-IT" sz="2800" b="1" strike="noStrike" spc="-1" dirty="0" smtClean="0">
                <a:latin typeface="Calibri" pitchFamily="34" charset="0"/>
                <a:cs typeface="Calibri" pitchFamily="34" charset="0"/>
              </a:rPr>
              <a:t>:</a:t>
            </a:r>
          </a:p>
          <a:p>
            <a:pPr marL="274320" indent="449640" algn="just">
              <a:lnSpc>
                <a:spcPct val="150000"/>
              </a:lnSpc>
              <a:spcBef>
                <a:spcPts val="300"/>
              </a:spcBef>
              <a:spcAft>
                <a:spcPts val="1001"/>
              </a:spcAft>
              <a:buClr>
                <a:srgbClr val="0070C0"/>
              </a:buClr>
              <a:buFont typeface="Wingdings" charset="2"/>
              <a:buChar char=""/>
            </a:pPr>
            <a:r>
              <a:rPr lang="it-IT" sz="2800" b="1" strike="noStrike" spc="-1" dirty="0" smtClean="0">
                <a:latin typeface="Calibri" pitchFamily="34" charset="0"/>
                <a:cs typeface="Calibri" pitchFamily="34" charset="0"/>
              </a:rPr>
              <a:t>«</a:t>
            </a:r>
            <a:r>
              <a:rPr lang="it-IT" sz="2800" b="1" i="1" strike="noStrike" spc="-1" dirty="0" smtClean="0">
                <a:latin typeface="Calibri" pitchFamily="34" charset="0"/>
                <a:cs typeface="Calibri" pitchFamily="34" charset="0"/>
              </a:rPr>
              <a:t>La </a:t>
            </a:r>
            <a:r>
              <a:rPr lang="it-IT" sz="2800" b="1" i="1" strike="noStrike" spc="-1" dirty="0" err="1" smtClean="0">
                <a:latin typeface="Calibri" pitchFamily="34" charset="0"/>
                <a:cs typeface="Calibri" pitchFamily="34" charset="0"/>
              </a:rPr>
              <a:t>distribución</a:t>
            </a:r>
            <a:r>
              <a:rPr lang="it-IT" sz="2800" b="1" i="1" strike="noStrike" spc="-1" dirty="0" smtClean="0">
                <a:latin typeface="Calibri" pitchFamily="34" charset="0"/>
                <a:cs typeface="Calibri" pitchFamily="34" charset="0"/>
              </a:rPr>
              <a:t> de </a:t>
            </a:r>
            <a:r>
              <a:rPr lang="it-IT" sz="2800" b="1" i="1" strike="noStrike" spc="-1" dirty="0" err="1" smtClean="0">
                <a:latin typeface="Calibri" pitchFamily="34" charset="0"/>
                <a:cs typeface="Calibri" pitchFamily="34" charset="0"/>
              </a:rPr>
              <a:t>riesgos</a:t>
            </a:r>
            <a:r>
              <a:rPr lang="it-IT" sz="2800" b="1" i="1" strike="noStrike" spc="-1" dirty="0" smtClean="0">
                <a:latin typeface="Calibri" pitchFamily="34" charset="0"/>
                <a:cs typeface="Calibri" pitchFamily="34" charset="0"/>
              </a:rPr>
              <a:t> </a:t>
            </a:r>
            <a:r>
              <a:rPr lang="it-IT" sz="2800" b="1" i="1" strike="noStrike" spc="-1" dirty="0" err="1" smtClean="0">
                <a:latin typeface="Calibri" pitchFamily="34" charset="0"/>
                <a:cs typeface="Calibri" pitchFamily="34" charset="0"/>
              </a:rPr>
              <a:t>entre</a:t>
            </a:r>
            <a:r>
              <a:rPr lang="it-IT" sz="2800" b="1" i="1" strike="noStrike" spc="-1" dirty="0" smtClean="0">
                <a:latin typeface="Calibri" pitchFamily="34" charset="0"/>
                <a:cs typeface="Calibri" pitchFamily="34" charset="0"/>
              </a:rPr>
              <a:t> </a:t>
            </a:r>
            <a:r>
              <a:rPr lang="it-IT" sz="2800" b="1" i="1" strike="noStrike" spc="-1" dirty="0" err="1" smtClean="0">
                <a:latin typeface="Calibri" pitchFamily="34" charset="0"/>
                <a:cs typeface="Calibri" pitchFamily="34" charset="0"/>
              </a:rPr>
              <a:t>los</a:t>
            </a:r>
            <a:r>
              <a:rPr lang="it-IT" sz="2800" b="1" i="1" strike="noStrike" spc="-1" dirty="0" smtClean="0">
                <a:latin typeface="Calibri" pitchFamily="34" charset="0"/>
                <a:cs typeface="Calibri" pitchFamily="34" charset="0"/>
              </a:rPr>
              <a:t> </a:t>
            </a:r>
            <a:r>
              <a:rPr lang="it-IT" sz="2800" b="1" i="1" strike="noStrike" spc="-1" dirty="0" err="1" smtClean="0">
                <a:latin typeface="Calibri" pitchFamily="34" charset="0"/>
                <a:cs typeface="Calibri" pitchFamily="34" charset="0"/>
              </a:rPr>
              <a:t>socios</a:t>
            </a:r>
            <a:r>
              <a:rPr lang="it-IT" sz="2800" b="1" i="1" strike="noStrike" spc="-1" dirty="0" smtClean="0">
                <a:latin typeface="Calibri" pitchFamily="34" charset="0"/>
                <a:cs typeface="Calibri" pitchFamily="34" charset="0"/>
              </a:rPr>
              <a:t> </a:t>
            </a:r>
            <a:r>
              <a:rPr lang="it-IT" sz="2800" b="1" i="1" strike="noStrike" spc="-1" dirty="0" err="1" smtClean="0">
                <a:latin typeface="Calibri" pitchFamily="34" charset="0"/>
                <a:cs typeface="Calibri" pitchFamily="34" charset="0"/>
              </a:rPr>
              <a:t>publicos</a:t>
            </a:r>
            <a:r>
              <a:rPr lang="it-IT" sz="2800" b="1" i="1" strike="noStrike" spc="-1" dirty="0" smtClean="0">
                <a:latin typeface="Calibri" pitchFamily="34" charset="0"/>
                <a:cs typeface="Calibri" pitchFamily="34" charset="0"/>
              </a:rPr>
              <a:t> y </a:t>
            </a:r>
            <a:r>
              <a:rPr lang="it-IT" sz="2800" b="1" i="1" strike="noStrike" spc="-1" dirty="0" err="1" smtClean="0">
                <a:latin typeface="Calibri" pitchFamily="34" charset="0"/>
                <a:cs typeface="Calibri" pitchFamily="34" charset="0"/>
              </a:rPr>
              <a:t>privados</a:t>
            </a:r>
            <a:r>
              <a:rPr lang="it-IT" sz="2800" b="1" i="1" strike="noStrike" spc="-1" dirty="0" smtClean="0">
                <a:latin typeface="Calibri" pitchFamily="34" charset="0"/>
                <a:cs typeface="Calibri" pitchFamily="34" charset="0"/>
              </a:rPr>
              <a:t> </a:t>
            </a:r>
            <a:r>
              <a:rPr lang="it-IT" sz="2800" b="1" i="1" strike="noStrike" spc="-1" dirty="0" err="1" smtClean="0">
                <a:latin typeface="Calibri" pitchFamily="34" charset="0"/>
                <a:cs typeface="Calibri" pitchFamily="34" charset="0"/>
              </a:rPr>
              <a:t>fue</a:t>
            </a:r>
            <a:r>
              <a:rPr lang="it-IT" sz="2800" b="1" i="1" strike="noStrike" spc="-1" dirty="0" smtClean="0">
                <a:latin typeface="Calibri" pitchFamily="34" charset="0"/>
                <a:cs typeface="Calibri" pitchFamily="34" charset="0"/>
              </a:rPr>
              <a:t> por lo general </a:t>
            </a:r>
            <a:r>
              <a:rPr lang="it-IT" sz="2800" b="1" i="1" strike="noStrike" spc="-1" dirty="0" err="1" smtClean="0">
                <a:latin typeface="Calibri" pitchFamily="34" charset="0"/>
                <a:cs typeface="Calibri" pitchFamily="34" charset="0"/>
              </a:rPr>
              <a:t>inadecuada</a:t>
            </a:r>
            <a:r>
              <a:rPr lang="it-IT" sz="2800" b="1" i="1" strike="noStrike" spc="-1" dirty="0" smtClean="0">
                <a:latin typeface="Calibri" pitchFamily="34" charset="0"/>
                <a:cs typeface="Calibri" pitchFamily="34" charset="0"/>
              </a:rPr>
              <a:t>, </a:t>
            </a:r>
            <a:r>
              <a:rPr lang="it-IT" sz="2800" b="1" i="1" strike="noStrike" spc="-1" dirty="0" err="1" smtClean="0">
                <a:latin typeface="Calibri" pitchFamily="34" charset="0"/>
                <a:cs typeface="Calibri" pitchFamily="34" charset="0"/>
              </a:rPr>
              <a:t>incoherente</a:t>
            </a:r>
            <a:r>
              <a:rPr lang="it-IT" sz="2800" b="1" i="1" strike="noStrike" spc="-1" dirty="0" smtClean="0">
                <a:latin typeface="Calibri" pitchFamily="34" charset="0"/>
                <a:cs typeface="Calibri" pitchFamily="34" charset="0"/>
              </a:rPr>
              <a:t> e </a:t>
            </a:r>
            <a:r>
              <a:rPr lang="it-IT" sz="2800" b="1" i="1" strike="noStrike" spc="-1" dirty="0" err="1" smtClean="0">
                <a:latin typeface="Calibri" pitchFamily="34" charset="0"/>
                <a:cs typeface="Calibri" pitchFamily="34" charset="0"/>
              </a:rPr>
              <a:t>ineficaz</a:t>
            </a:r>
            <a:r>
              <a:rPr lang="it-IT" sz="2800" b="1" strike="noStrike" spc="-1" dirty="0" smtClean="0">
                <a:latin typeface="Calibri" pitchFamily="34" charset="0"/>
                <a:cs typeface="Calibri" pitchFamily="34" charset="0"/>
              </a:rPr>
              <a:t>».</a:t>
            </a:r>
            <a:endParaRPr lang="it-IT" sz="2800" b="1" strike="noStrike" spc="-1" dirty="0">
              <a:latin typeface="Calibri" pitchFamily="34" charset="0"/>
              <a:cs typeface="Calibri" pitchFamily="34" charset="0"/>
            </a:endParaRPr>
          </a:p>
        </p:txBody>
      </p:sp>
      <p:sp>
        <p:nvSpPr>
          <p:cNvPr id="282" name="CustomShape 3"/>
          <p:cNvSpPr/>
          <p:nvPr/>
        </p:nvSpPr>
        <p:spPr>
          <a:xfrm>
            <a:off x="6553080" y="6356520"/>
            <a:ext cx="2132280" cy="363600"/>
          </a:xfrm>
          <a:prstGeom prst="rect">
            <a:avLst/>
          </a:prstGeom>
          <a:noFill/>
          <a:ln>
            <a:noFill/>
          </a:ln>
        </p:spPr>
        <p:style>
          <a:lnRef idx="0">
            <a:scrgbClr r="0" g="0" b="0"/>
          </a:lnRef>
          <a:fillRef idx="0">
            <a:scrgbClr r="0" g="0" b="0"/>
          </a:fillRef>
          <a:effectRef idx="0">
            <a:scrgbClr r="0" g="0" b="0"/>
          </a:effectRef>
          <a:fontRef idx="minor"/>
        </p:style>
      </p:sp>
      <p:sp>
        <p:nvSpPr>
          <p:cNvPr id="283" name="CustomShape 4"/>
          <p:cNvSpPr/>
          <p:nvPr/>
        </p:nvSpPr>
        <p:spPr>
          <a:xfrm>
            <a:off x="0" y="0"/>
            <a:ext cx="9142560" cy="522360"/>
          </a:xfrm>
          <a:prstGeom prst="rect">
            <a:avLst/>
          </a:prstGeom>
          <a:solidFill>
            <a:srgbClr val="002060"/>
          </a:solidFill>
          <a:ln>
            <a:noFill/>
          </a:ln>
        </p:spPr>
        <p:style>
          <a:lnRef idx="0">
            <a:scrgbClr r="0" g="0" b="0"/>
          </a:lnRef>
          <a:fillRef idx="0">
            <a:scrgbClr r="0" g="0" b="0"/>
          </a:fillRef>
          <a:effectRef idx="0">
            <a:scrgbClr r="0" g="0" b="0"/>
          </a:effectRef>
          <a:fontRef idx="minor"/>
        </p:style>
        <p:txBody>
          <a:bodyPr lIns="90360" tIns="44280" rIns="90360" bIns="44280"/>
          <a:lstStyle/>
          <a:p>
            <a:pPr>
              <a:lnSpc>
                <a:spcPct val="100000"/>
              </a:lnSpc>
            </a:pPr>
            <a:r>
              <a:rPr lang="it-IT" sz="2000" b="1" strike="noStrike" spc="-1" dirty="0">
                <a:solidFill>
                  <a:srgbClr val="FFFFFF"/>
                </a:solidFill>
                <a:latin typeface="Trebuchet MS"/>
                <a:ea typeface="Arial Unicode MS"/>
              </a:rPr>
              <a:t>I Contratti di Concessione e di PPP</a:t>
            </a:r>
            <a:endParaRPr lang="it-IT" sz="2000" b="0" strike="noStrike" spc="-1" dirty="0">
              <a:latin typeface="Arial"/>
            </a:endParaRPr>
          </a:p>
          <a:p>
            <a:pPr>
              <a:lnSpc>
                <a:spcPct val="100000"/>
              </a:lnSpc>
            </a:pPr>
            <a:endParaRPr lang="it-IT" sz="2000" b="0" strike="noStrike" spc="-1" dirty="0">
              <a:latin typeface="Arial"/>
            </a:endParaRPr>
          </a:p>
        </p:txBody>
      </p:sp>
    </p:spTree>
    <p:extLst>
      <p:ext uri="{BB962C8B-B14F-4D97-AF65-F5344CB8AC3E}">
        <p14:creationId xmlns:p14="http://schemas.microsoft.com/office/powerpoint/2010/main" val="3516891496"/>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 name="CustomShape 1"/>
          <p:cNvSpPr/>
          <p:nvPr/>
        </p:nvSpPr>
        <p:spPr>
          <a:xfrm>
            <a:off x="684360" y="332656"/>
            <a:ext cx="7466040" cy="11415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it-IT" sz="2800" b="0" strike="noStrike" spc="-1" dirty="0" err="1" smtClean="0">
                <a:latin typeface="Arial"/>
              </a:rPr>
              <a:t>Crisis</a:t>
            </a:r>
            <a:r>
              <a:rPr lang="it-IT" sz="2800" b="0" strike="noStrike" spc="-1" dirty="0" smtClean="0">
                <a:latin typeface="Arial"/>
              </a:rPr>
              <a:t> de </a:t>
            </a:r>
            <a:r>
              <a:rPr lang="it-IT" sz="2800" b="0" strike="noStrike" spc="-1" dirty="0" err="1" smtClean="0">
                <a:latin typeface="Arial"/>
              </a:rPr>
              <a:t>los</a:t>
            </a:r>
            <a:r>
              <a:rPr lang="it-IT" sz="2800" b="0" strike="noStrike" spc="-1" dirty="0" smtClean="0">
                <a:latin typeface="Arial"/>
              </a:rPr>
              <a:t> </a:t>
            </a:r>
            <a:r>
              <a:rPr lang="it-IT" sz="2800" b="0" strike="noStrike" spc="-1" dirty="0" err="1" smtClean="0">
                <a:latin typeface="Arial"/>
              </a:rPr>
              <a:t>PPPs</a:t>
            </a:r>
            <a:r>
              <a:rPr lang="it-IT" sz="2800" b="0" strike="noStrike" spc="-1" dirty="0" smtClean="0">
                <a:latin typeface="Arial"/>
              </a:rPr>
              <a:t>?</a:t>
            </a:r>
            <a:endParaRPr lang="it-IT" sz="2800" b="0" strike="noStrike" spc="-1" dirty="0">
              <a:latin typeface="Arial"/>
            </a:endParaRPr>
          </a:p>
        </p:txBody>
      </p:sp>
      <p:sp>
        <p:nvSpPr>
          <p:cNvPr id="281" name="CustomShape 2"/>
          <p:cNvSpPr/>
          <p:nvPr/>
        </p:nvSpPr>
        <p:spPr>
          <a:xfrm>
            <a:off x="214380" y="1844824"/>
            <a:ext cx="8713800" cy="492919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74320" indent="449640" algn="just">
              <a:lnSpc>
                <a:spcPct val="150000"/>
              </a:lnSpc>
              <a:spcBef>
                <a:spcPts val="300"/>
              </a:spcBef>
              <a:spcAft>
                <a:spcPts val="1001"/>
              </a:spcAft>
              <a:buClr>
                <a:srgbClr val="0070C0"/>
              </a:buClr>
              <a:buFont typeface="Wingdings" charset="2"/>
              <a:buChar char=""/>
            </a:pPr>
            <a:r>
              <a:rPr lang="it-IT" sz="2800" b="1" strike="noStrike" spc="-1" dirty="0" smtClean="0">
                <a:latin typeface="Calibri" pitchFamily="34" charset="0"/>
                <a:cs typeface="Calibri" pitchFamily="34" charset="0"/>
              </a:rPr>
              <a:t>En </a:t>
            </a:r>
            <a:r>
              <a:rPr lang="it-IT" sz="2800" b="1" strike="noStrike" spc="-1" dirty="0" err="1" smtClean="0">
                <a:latin typeface="Calibri" pitchFamily="34" charset="0"/>
                <a:cs typeface="Calibri" pitchFamily="34" charset="0"/>
              </a:rPr>
              <a:t>Inglaterra</a:t>
            </a:r>
            <a:r>
              <a:rPr lang="it-IT" sz="2800" b="1" strike="noStrike" spc="-1" dirty="0" smtClean="0">
                <a:latin typeface="Calibri" pitchFamily="34" charset="0"/>
                <a:cs typeface="Calibri" pitchFamily="34" charset="0"/>
              </a:rPr>
              <a:t> </a:t>
            </a:r>
            <a:r>
              <a:rPr lang="it-IT" sz="2800" b="1" strike="noStrike" spc="-1" dirty="0" err="1" smtClean="0">
                <a:latin typeface="Calibri" pitchFamily="34" charset="0"/>
                <a:cs typeface="Calibri" pitchFamily="34" charset="0"/>
              </a:rPr>
              <a:t>los</a:t>
            </a:r>
            <a:r>
              <a:rPr lang="it-IT" sz="2800" b="1" strike="noStrike" spc="-1" dirty="0" smtClean="0">
                <a:latin typeface="Calibri" pitchFamily="34" charset="0"/>
                <a:cs typeface="Calibri" pitchFamily="34" charset="0"/>
              </a:rPr>
              <a:t> </a:t>
            </a:r>
            <a:r>
              <a:rPr lang="it-IT" sz="2800" b="1" strike="noStrike" spc="-1" dirty="0" err="1" smtClean="0">
                <a:latin typeface="Calibri" pitchFamily="34" charset="0"/>
                <a:cs typeface="Calibri" pitchFamily="34" charset="0"/>
              </a:rPr>
              <a:t>ferrocariles</a:t>
            </a:r>
            <a:r>
              <a:rPr lang="it-IT" sz="2800" b="1" strike="noStrike" spc="-1" dirty="0" smtClean="0">
                <a:latin typeface="Calibri" pitchFamily="34" charset="0"/>
                <a:cs typeface="Calibri" pitchFamily="34" charset="0"/>
              </a:rPr>
              <a:t> y </a:t>
            </a:r>
            <a:r>
              <a:rPr lang="it-IT" sz="2800" b="1" strike="noStrike" spc="-1" dirty="0" err="1" smtClean="0">
                <a:latin typeface="Calibri" pitchFamily="34" charset="0"/>
                <a:cs typeface="Calibri" pitchFamily="34" charset="0"/>
              </a:rPr>
              <a:t>las</a:t>
            </a:r>
            <a:r>
              <a:rPr lang="it-IT" sz="2800" b="1" strike="noStrike" spc="-1" dirty="0" smtClean="0">
                <a:latin typeface="Calibri" pitchFamily="34" charset="0"/>
                <a:cs typeface="Calibri" pitchFamily="34" charset="0"/>
              </a:rPr>
              <a:t> </a:t>
            </a:r>
            <a:r>
              <a:rPr lang="it-IT" sz="2800" b="1" strike="noStrike" spc="-1" dirty="0" err="1" smtClean="0">
                <a:latin typeface="Calibri" pitchFamily="34" charset="0"/>
                <a:cs typeface="Calibri" pitchFamily="34" charset="0"/>
              </a:rPr>
              <a:t>metros</a:t>
            </a:r>
            <a:r>
              <a:rPr lang="it-IT" sz="2800" b="1" strike="noStrike" spc="-1" dirty="0" smtClean="0">
                <a:latin typeface="Calibri" pitchFamily="34" charset="0"/>
                <a:cs typeface="Calibri" pitchFamily="34" charset="0"/>
              </a:rPr>
              <a:t>: </a:t>
            </a:r>
            <a:endParaRPr lang="it-IT" sz="2800" b="1" strike="noStrike" spc="-1" dirty="0" smtClean="0">
              <a:latin typeface="Calibri" pitchFamily="34" charset="0"/>
              <a:cs typeface="Calibri" pitchFamily="34" charset="0"/>
            </a:endParaRPr>
          </a:p>
          <a:p>
            <a:pPr marL="731520" lvl="1" indent="449640" algn="just">
              <a:lnSpc>
                <a:spcPct val="150000"/>
              </a:lnSpc>
              <a:spcBef>
                <a:spcPts val="300"/>
              </a:spcBef>
              <a:spcAft>
                <a:spcPts val="1001"/>
              </a:spcAft>
              <a:buClr>
                <a:srgbClr val="0070C0"/>
              </a:buClr>
              <a:buFont typeface="Wingdings" charset="2"/>
              <a:buChar char=""/>
            </a:pPr>
            <a:r>
              <a:rPr lang="it-IT" sz="2800" b="1" spc="-1" dirty="0" err="1" smtClean="0">
                <a:latin typeface="Calibri" pitchFamily="34" charset="0"/>
                <a:cs typeface="Calibri" pitchFamily="34" charset="0"/>
              </a:rPr>
              <a:t>Riesgos</a:t>
            </a:r>
            <a:r>
              <a:rPr lang="it-IT" sz="2800" b="1" spc="-1" dirty="0" smtClean="0">
                <a:latin typeface="Calibri" pitchFamily="34" charset="0"/>
                <a:cs typeface="Calibri" pitchFamily="34" charset="0"/>
              </a:rPr>
              <a:t> </a:t>
            </a:r>
            <a:r>
              <a:rPr lang="it-IT" sz="2800" b="1" spc="-1" dirty="0" err="1" smtClean="0">
                <a:latin typeface="Calibri" pitchFamily="34" charset="0"/>
                <a:cs typeface="Calibri" pitchFamily="34" charset="0"/>
              </a:rPr>
              <a:t>publicos</a:t>
            </a:r>
            <a:r>
              <a:rPr lang="it-IT" sz="2800" b="1" spc="-1" dirty="0" smtClean="0">
                <a:latin typeface="Calibri" pitchFamily="34" charset="0"/>
                <a:cs typeface="Calibri" pitchFamily="34" charset="0"/>
              </a:rPr>
              <a:t> y </a:t>
            </a:r>
            <a:r>
              <a:rPr lang="it-IT" sz="2800" b="1" spc="-1" dirty="0" err="1" smtClean="0">
                <a:latin typeface="Calibri" pitchFamily="34" charset="0"/>
                <a:cs typeface="Calibri" pitchFamily="34" charset="0"/>
              </a:rPr>
              <a:t>beneficios</a:t>
            </a:r>
            <a:r>
              <a:rPr lang="it-IT" sz="2800" b="1" spc="-1" dirty="0" smtClean="0">
                <a:latin typeface="Calibri" pitchFamily="34" charset="0"/>
                <a:cs typeface="Calibri" pitchFamily="34" charset="0"/>
              </a:rPr>
              <a:t> </a:t>
            </a:r>
            <a:r>
              <a:rPr lang="it-IT" sz="2800" b="1" spc="-1" dirty="0" err="1" smtClean="0">
                <a:latin typeface="Calibri" pitchFamily="34" charset="0"/>
                <a:cs typeface="Calibri" pitchFamily="34" charset="0"/>
              </a:rPr>
              <a:t>privados</a:t>
            </a:r>
            <a:r>
              <a:rPr lang="it-IT" sz="2800" b="1" spc="-1" dirty="0" smtClean="0">
                <a:latin typeface="Calibri" pitchFamily="34" charset="0"/>
                <a:cs typeface="Calibri" pitchFamily="34" charset="0"/>
              </a:rPr>
              <a:t>?</a:t>
            </a:r>
          </a:p>
          <a:p>
            <a:pPr marL="274320" indent="449640" algn="just">
              <a:lnSpc>
                <a:spcPct val="150000"/>
              </a:lnSpc>
              <a:spcBef>
                <a:spcPts val="300"/>
              </a:spcBef>
              <a:spcAft>
                <a:spcPts val="1001"/>
              </a:spcAft>
              <a:buClr>
                <a:srgbClr val="0070C0"/>
              </a:buClr>
              <a:buFont typeface="Wingdings" charset="2"/>
              <a:buChar char=""/>
            </a:pPr>
            <a:r>
              <a:rPr lang="it-IT" sz="2800" b="1" strike="noStrike" spc="-1" dirty="0" smtClean="0">
                <a:latin typeface="Calibri" pitchFamily="34" charset="0"/>
                <a:cs typeface="Calibri" pitchFamily="34" charset="0"/>
              </a:rPr>
              <a:t>Tony </a:t>
            </a:r>
            <a:r>
              <a:rPr lang="it-IT" sz="2800" b="1" strike="noStrike" spc="-1" dirty="0" err="1" smtClean="0">
                <a:latin typeface="Calibri" pitchFamily="34" charset="0"/>
                <a:cs typeface="Calibri" pitchFamily="34" charset="0"/>
              </a:rPr>
              <a:t>Prosser</a:t>
            </a:r>
            <a:r>
              <a:rPr lang="it-IT" sz="2800" b="1" strike="noStrike" spc="-1" dirty="0" smtClean="0">
                <a:latin typeface="Calibri" pitchFamily="34" charset="0"/>
                <a:cs typeface="Calibri" pitchFamily="34" charset="0"/>
              </a:rPr>
              <a:t>:</a:t>
            </a:r>
          </a:p>
          <a:p>
            <a:pPr marL="731520" lvl="1" indent="449640" algn="just">
              <a:lnSpc>
                <a:spcPct val="150000"/>
              </a:lnSpc>
              <a:spcBef>
                <a:spcPts val="300"/>
              </a:spcBef>
              <a:spcAft>
                <a:spcPts val="1001"/>
              </a:spcAft>
              <a:buClr>
                <a:srgbClr val="0070C0"/>
              </a:buClr>
              <a:buFont typeface="Wingdings" charset="2"/>
              <a:buChar char=""/>
            </a:pPr>
            <a:r>
              <a:rPr lang="it-IT" sz="2800" b="1" spc="-1" dirty="0" smtClean="0">
                <a:latin typeface="Calibri" pitchFamily="34" charset="0"/>
                <a:cs typeface="Calibri" pitchFamily="34" charset="0"/>
              </a:rPr>
              <a:t>La </a:t>
            </a:r>
            <a:r>
              <a:rPr lang="it-IT" sz="2800" b="1" spc="-1" dirty="0" err="1" smtClean="0">
                <a:latin typeface="Calibri" pitchFamily="34" charset="0"/>
                <a:cs typeface="Calibri" pitchFamily="34" charset="0"/>
              </a:rPr>
              <a:t>dificil</a:t>
            </a:r>
            <a:r>
              <a:rPr lang="it-IT" sz="2800" b="1" spc="-1" dirty="0" smtClean="0">
                <a:latin typeface="Calibri" pitchFamily="34" charset="0"/>
                <a:cs typeface="Calibri" pitchFamily="34" charset="0"/>
              </a:rPr>
              <a:t> </a:t>
            </a:r>
            <a:r>
              <a:rPr lang="it-IT" sz="2800" b="1" spc="-1" dirty="0" err="1" smtClean="0">
                <a:latin typeface="Calibri" pitchFamily="34" charset="0"/>
                <a:cs typeface="Calibri" pitchFamily="34" charset="0"/>
              </a:rPr>
              <a:t>transferencia</a:t>
            </a:r>
            <a:r>
              <a:rPr lang="it-IT" sz="2800" b="1" spc="-1" dirty="0" smtClean="0">
                <a:latin typeface="Calibri" pitchFamily="34" charset="0"/>
                <a:cs typeface="Calibri" pitchFamily="34" charset="0"/>
              </a:rPr>
              <a:t> de </a:t>
            </a:r>
            <a:r>
              <a:rPr lang="it-IT" sz="2800" b="1" spc="-1" dirty="0" err="1" smtClean="0">
                <a:latin typeface="Calibri" pitchFamily="34" charset="0"/>
                <a:cs typeface="Calibri" pitchFamily="34" charset="0"/>
              </a:rPr>
              <a:t>los</a:t>
            </a:r>
            <a:r>
              <a:rPr lang="it-IT" sz="2800" b="1" spc="-1" dirty="0" smtClean="0">
                <a:latin typeface="Calibri" pitchFamily="34" charset="0"/>
                <a:cs typeface="Calibri" pitchFamily="34" charset="0"/>
              </a:rPr>
              <a:t> </a:t>
            </a:r>
            <a:r>
              <a:rPr lang="it-IT" sz="2800" b="1" spc="-1" dirty="0" err="1" smtClean="0">
                <a:latin typeface="Calibri" pitchFamily="34" charset="0"/>
                <a:cs typeface="Calibri" pitchFamily="34" charset="0"/>
              </a:rPr>
              <a:t>riesgos</a:t>
            </a:r>
            <a:r>
              <a:rPr lang="it-IT" sz="2800" b="1" spc="-1" dirty="0" smtClean="0">
                <a:latin typeface="Calibri" pitchFamily="34" charset="0"/>
                <a:cs typeface="Calibri" pitchFamily="34" charset="0"/>
              </a:rPr>
              <a:t> al </a:t>
            </a:r>
            <a:r>
              <a:rPr lang="it-IT" sz="2800" b="1" spc="-1" dirty="0" err="1" smtClean="0">
                <a:latin typeface="Calibri" pitchFamily="34" charset="0"/>
                <a:cs typeface="Calibri" pitchFamily="34" charset="0"/>
              </a:rPr>
              <a:t>sujeto</a:t>
            </a:r>
            <a:r>
              <a:rPr lang="it-IT" sz="2800" b="1" spc="-1" dirty="0" smtClean="0">
                <a:latin typeface="Calibri" pitchFamily="34" charset="0"/>
                <a:cs typeface="Calibri" pitchFamily="34" charset="0"/>
              </a:rPr>
              <a:t> </a:t>
            </a:r>
            <a:r>
              <a:rPr lang="it-IT" sz="2800" b="1" spc="-1" dirty="0" err="1" smtClean="0">
                <a:latin typeface="Calibri" pitchFamily="34" charset="0"/>
                <a:cs typeface="Calibri" pitchFamily="34" charset="0"/>
              </a:rPr>
              <a:t>privado</a:t>
            </a:r>
            <a:endParaRPr lang="it-IT" sz="2800" b="1" spc="-1" dirty="0" smtClean="0">
              <a:latin typeface="Calibri" pitchFamily="34" charset="0"/>
              <a:cs typeface="Calibri" pitchFamily="34" charset="0"/>
            </a:endParaRPr>
          </a:p>
          <a:p>
            <a:pPr marL="731520" lvl="1" algn="just">
              <a:lnSpc>
                <a:spcPct val="150000"/>
              </a:lnSpc>
              <a:spcBef>
                <a:spcPts val="300"/>
              </a:spcBef>
              <a:spcAft>
                <a:spcPts val="1001"/>
              </a:spcAft>
              <a:buClr>
                <a:srgbClr val="0070C0"/>
              </a:buClr>
            </a:pPr>
            <a:r>
              <a:rPr lang="it-IT" sz="2800" b="1" spc="-1" dirty="0" smtClean="0">
                <a:latin typeface="Calibri" pitchFamily="34" charset="0"/>
                <a:cs typeface="Calibri" pitchFamily="34" charset="0"/>
              </a:rPr>
              <a:t>E.P.E.C.: </a:t>
            </a:r>
            <a:r>
              <a:rPr lang="it-IT" sz="2800" b="1" spc="-1" dirty="0" err="1" smtClean="0">
                <a:latin typeface="Calibri" pitchFamily="34" charset="0"/>
                <a:cs typeface="Calibri" pitchFamily="34" charset="0"/>
              </a:rPr>
              <a:t>el</a:t>
            </a:r>
            <a:r>
              <a:rPr lang="it-IT" sz="2800" b="1" spc="-1" dirty="0" smtClean="0">
                <a:latin typeface="Calibri" pitchFamily="34" charset="0"/>
                <a:cs typeface="Calibri" pitchFamily="34" charset="0"/>
              </a:rPr>
              <a:t> numero de PPP se ha </a:t>
            </a:r>
            <a:r>
              <a:rPr lang="it-IT" sz="2800" b="1" spc="-1" dirty="0" err="1" smtClean="0">
                <a:latin typeface="Calibri" pitchFamily="34" charset="0"/>
                <a:cs typeface="Calibri" pitchFamily="34" charset="0"/>
              </a:rPr>
              <a:t>reducido</a:t>
            </a:r>
            <a:r>
              <a:rPr lang="it-IT" sz="2800" b="1" spc="-1" dirty="0" smtClean="0">
                <a:latin typeface="Calibri" pitchFamily="34" charset="0"/>
                <a:cs typeface="Calibri" pitchFamily="34" charset="0"/>
              </a:rPr>
              <a:t> </a:t>
            </a:r>
          </a:p>
          <a:p>
            <a:pPr marL="731520" lvl="1" algn="just">
              <a:lnSpc>
                <a:spcPct val="150000"/>
              </a:lnSpc>
              <a:spcBef>
                <a:spcPts val="300"/>
              </a:spcBef>
              <a:spcAft>
                <a:spcPts val="1001"/>
              </a:spcAft>
              <a:buClr>
                <a:srgbClr val="0070C0"/>
              </a:buClr>
            </a:pPr>
            <a:endParaRPr lang="it-IT" sz="2800" b="1" strike="noStrike" spc="-1" dirty="0">
              <a:latin typeface="Calibri" pitchFamily="34" charset="0"/>
              <a:cs typeface="Calibri" pitchFamily="34" charset="0"/>
            </a:endParaRPr>
          </a:p>
        </p:txBody>
      </p:sp>
      <p:sp>
        <p:nvSpPr>
          <p:cNvPr id="282" name="CustomShape 3"/>
          <p:cNvSpPr/>
          <p:nvPr/>
        </p:nvSpPr>
        <p:spPr>
          <a:xfrm>
            <a:off x="6553080" y="6356520"/>
            <a:ext cx="2132280" cy="363600"/>
          </a:xfrm>
          <a:prstGeom prst="rect">
            <a:avLst/>
          </a:prstGeom>
          <a:noFill/>
          <a:ln>
            <a:noFill/>
          </a:ln>
        </p:spPr>
        <p:style>
          <a:lnRef idx="0">
            <a:scrgbClr r="0" g="0" b="0"/>
          </a:lnRef>
          <a:fillRef idx="0">
            <a:scrgbClr r="0" g="0" b="0"/>
          </a:fillRef>
          <a:effectRef idx="0">
            <a:scrgbClr r="0" g="0" b="0"/>
          </a:effectRef>
          <a:fontRef idx="minor"/>
        </p:style>
      </p:sp>
      <p:sp>
        <p:nvSpPr>
          <p:cNvPr id="283" name="CustomShape 4"/>
          <p:cNvSpPr/>
          <p:nvPr/>
        </p:nvSpPr>
        <p:spPr>
          <a:xfrm>
            <a:off x="0" y="0"/>
            <a:ext cx="9142560" cy="522360"/>
          </a:xfrm>
          <a:prstGeom prst="rect">
            <a:avLst/>
          </a:prstGeom>
          <a:solidFill>
            <a:srgbClr val="002060"/>
          </a:solidFill>
          <a:ln>
            <a:noFill/>
          </a:ln>
        </p:spPr>
        <p:style>
          <a:lnRef idx="0">
            <a:scrgbClr r="0" g="0" b="0"/>
          </a:lnRef>
          <a:fillRef idx="0">
            <a:scrgbClr r="0" g="0" b="0"/>
          </a:fillRef>
          <a:effectRef idx="0">
            <a:scrgbClr r="0" g="0" b="0"/>
          </a:effectRef>
          <a:fontRef idx="minor"/>
        </p:style>
        <p:txBody>
          <a:bodyPr lIns="90360" tIns="44280" rIns="90360" bIns="44280"/>
          <a:lstStyle/>
          <a:p>
            <a:pPr>
              <a:lnSpc>
                <a:spcPct val="100000"/>
              </a:lnSpc>
            </a:pPr>
            <a:r>
              <a:rPr lang="it-IT" sz="2000" b="1" strike="noStrike" spc="-1" dirty="0">
                <a:solidFill>
                  <a:srgbClr val="FFFFFF"/>
                </a:solidFill>
                <a:latin typeface="Trebuchet MS"/>
                <a:ea typeface="Arial Unicode MS"/>
              </a:rPr>
              <a:t>I Contratti di Concessione e di PPP</a:t>
            </a:r>
            <a:endParaRPr lang="it-IT" sz="2000" b="0" strike="noStrike" spc="-1" dirty="0">
              <a:latin typeface="Arial"/>
            </a:endParaRPr>
          </a:p>
          <a:p>
            <a:pPr>
              <a:lnSpc>
                <a:spcPct val="100000"/>
              </a:lnSpc>
            </a:pPr>
            <a:endParaRPr lang="it-IT" sz="2000" b="0" strike="noStrike" spc="-1" dirty="0">
              <a:latin typeface="Arial"/>
            </a:endParaRPr>
          </a:p>
        </p:txBody>
      </p:sp>
    </p:spTree>
    <p:extLst>
      <p:ext uri="{BB962C8B-B14F-4D97-AF65-F5344CB8AC3E}">
        <p14:creationId xmlns:p14="http://schemas.microsoft.com/office/powerpoint/2010/main" val="1462593402"/>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 name="CustomShape 1"/>
          <p:cNvSpPr/>
          <p:nvPr/>
        </p:nvSpPr>
        <p:spPr>
          <a:xfrm>
            <a:off x="684360" y="332656"/>
            <a:ext cx="7466040" cy="11415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it-IT" sz="2800" b="1" spc="-1" dirty="0" err="1" smtClean="0">
                <a:latin typeface="Arial"/>
              </a:rPr>
              <a:t>Posibles</a:t>
            </a:r>
            <a:r>
              <a:rPr lang="it-IT" sz="2800" b="1" spc="-1" dirty="0" smtClean="0">
                <a:latin typeface="Arial"/>
              </a:rPr>
              <a:t> </a:t>
            </a:r>
            <a:r>
              <a:rPr lang="it-IT" sz="2800" b="1" spc="-1" dirty="0" err="1">
                <a:latin typeface="Arial"/>
              </a:rPr>
              <a:t>r</a:t>
            </a:r>
            <a:r>
              <a:rPr lang="it-IT" sz="2800" b="1" spc="-1" dirty="0" err="1" smtClean="0">
                <a:latin typeface="Arial"/>
              </a:rPr>
              <a:t>azones</a:t>
            </a:r>
            <a:endParaRPr lang="it-IT" sz="2800" b="1" strike="noStrike" spc="-1" dirty="0">
              <a:latin typeface="Arial"/>
            </a:endParaRPr>
          </a:p>
        </p:txBody>
      </p:sp>
      <p:sp>
        <p:nvSpPr>
          <p:cNvPr id="281" name="CustomShape 2"/>
          <p:cNvSpPr/>
          <p:nvPr/>
        </p:nvSpPr>
        <p:spPr>
          <a:xfrm>
            <a:off x="214380" y="1844824"/>
            <a:ext cx="8713800" cy="492919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731520" lvl="1" algn="just">
              <a:lnSpc>
                <a:spcPct val="150000"/>
              </a:lnSpc>
              <a:spcBef>
                <a:spcPts val="300"/>
              </a:spcBef>
              <a:spcAft>
                <a:spcPts val="1001"/>
              </a:spcAft>
              <a:buClr>
                <a:srgbClr val="0070C0"/>
              </a:buClr>
            </a:pPr>
            <a:r>
              <a:rPr lang="it-IT" sz="2800" b="1" spc="-1" dirty="0" smtClean="0">
                <a:latin typeface="Calibri" pitchFamily="34" charset="0"/>
                <a:cs typeface="Calibri" pitchFamily="34" charset="0"/>
              </a:rPr>
              <a:t>-</a:t>
            </a:r>
            <a:r>
              <a:rPr lang="it-IT" sz="2800" b="1" spc="-1" dirty="0" err="1" smtClean="0">
                <a:latin typeface="Calibri" pitchFamily="34" charset="0"/>
                <a:cs typeface="Calibri" pitchFamily="34" charset="0"/>
              </a:rPr>
              <a:t>el</a:t>
            </a:r>
            <a:r>
              <a:rPr lang="it-IT" sz="2800" b="1" spc="-1" dirty="0" smtClean="0">
                <a:latin typeface="Calibri" pitchFamily="34" charset="0"/>
                <a:cs typeface="Calibri" pitchFamily="34" charset="0"/>
              </a:rPr>
              <a:t> </a:t>
            </a:r>
            <a:r>
              <a:rPr lang="it-IT" sz="2800" b="1" spc="-1" dirty="0" err="1" smtClean="0">
                <a:latin typeface="Calibri" pitchFamily="34" charset="0"/>
                <a:cs typeface="Calibri" pitchFamily="34" charset="0"/>
              </a:rPr>
              <a:t>tiempo</a:t>
            </a:r>
            <a:r>
              <a:rPr lang="it-IT" sz="2800" b="1" spc="-1" dirty="0" smtClean="0">
                <a:latin typeface="Calibri" pitchFamily="34" charset="0"/>
                <a:cs typeface="Calibri" pitchFamily="34" charset="0"/>
              </a:rPr>
              <a:t> de </a:t>
            </a:r>
            <a:r>
              <a:rPr lang="it-IT" sz="2800" b="1" spc="-1" dirty="0" err="1" smtClean="0">
                <a:latin typeface="Calibri" pitchFamily="34" charset="0"/>
                <a:cs typeface="Calibri" pitchFamily="34" charset="0"/>
              </a:rPr>
              <a:t>conclusión</a:t>
            </a:r>
            <a:r>
              <a:rPr lang="it-IT" sz="2800" b="1" spc="-1" dirty="0" smtClean="0">
                <a:latin typeface="Calibri" pitchFamily="34" charset="0"/>
                <a:cs typeface="Calibri" pitchFamily="34" charset="0"/>
              </a:rPr>
              <a:t> del </a:t>
            </a:r>
            <a:r>
              <a:rPr lang="it-IT" sz="2800" b="1" spc="-1" dirty="0" smtClean="0">
                <a:latin typeface="Calibri" pitchFamily="34" charset="0"/>
                <a:cs typeface="Calibri" pitchFamily="34" charset="0"/>
              </a:rPr>
              <a:t>contrato: </a:t>
            </a:r>
            <a:r>
              <a:rPr lang="it-IT" sz="2800" b="1" spc="-1" dirty="0" err="1" smtClean="0">
                <a:latin typeface="Calibri" pitchFamily="34" charset="0"/>
                <a:cs typeface="Calibri" pitchFamily="34" charset="0"/>
              </a:rPr>
              <a:t>demasiado</a:t>
            </a:r>
            <a:r>
              <a:rPr lang="it-IT" sz="2800" b="1" spc="-1" dirty="0" smtClean="0">
                <a:latin typeface="Calibri" pitchFamily="34" charset="0"/>
                <a:cs typeface="Calibri" pitchFamily="34" charset="0"/>
              </a:rPr>
              <a:t> largo</a:t>
            </a:r>
          </a:p>
          <a:p>
            <a:pPr marL="731520" lvl="1" algn="just">
              <a:lnSpc>
                <a:spcPct val="150000"/>
              </a:lnSpc>
              <a:spcBef>
                <a:spcPts val="300"/>
              </a:spcBef>
              <a:spcAft>
                <a:spcPts val="1001"/>
              </a:spcAft>
              <a:buClr>
                <a:srgbClr val="0070C0"/>
              </a:buClr>
            </a:pPr>
            <a:r>
              <a:rPr lang="it-IT" sz="2800" b="1" spc="-1" dirty="0" smtClean="0">
                <a:latin typeface="Calibri" pitchFamily="34" charset="0"/>
                <a:cs typeface="Calibri" pitchFamily="34" charset="0"/>
              </a:rPr>
              <a:t>-</a:t>
            </a:r>
            <a:r>
              <a:rPr lang="it-IT" sz="2800" b="1" spc="-1" dirty="0" err="1" smtClean="0">
                <a:latin typeface="Calibri" pitchFamily="34" charset="0"/>
                <a:cs typeface="Calibri" pitchFamily="34" charset="0"/>
              </a:rPr>
              <a:t>los</a:t>
            </a:r>
            <a:r>
              <a:rPr lang="it-IT" sz="2800" b="1" spc="-1" dirty="0" smtClean="0">
                <a:latin typeface="Calibri" pitchFamily="34" charset="0"/>
                <a:cs typeface="Calibri" pitchFamily="34" charset="0"/>
              </a:rPr>
              <a:t> </a:t>
            </a:r>
            <a:r>
              <a:rPr lang="it-IT" sz="2800" b="1" spc="-1" dirty="0" err="1" smtClean="0">
                <a:latin typeface="Calibri" pitchFamily="34" charset="0"/>
                <a:cs typeface="Calibri" pitchFamily="34" charset="0"/>
              </a:rPr>
              <a:t>riesgos</a:t>
            </a:r>
            <a:r>
              <a:rPr lang="it-IT" sz="2800" b="1" spc="-1" dirty="0" smtClean="0">
                <a:latin typeface="Calibri" pitchFamily="34" charset="0"/>
                <a:cs typeface="Calibri" pitchFamily="34" charset="0"/>
              </a:rPr>
              <a:t>: </a:t>
            </a:r>
            <a:r>
              <a:rPr lang="it-IT" sz="2800" b="1" spc="-1" dirty="0" smtClean="0">
                <a:latin typeface="Calibri" pitchFamily="34" charset="0"/>
                <a:cs typeface="Calibri" pitchFamily="34" charset="0"/>
              </a:rPr>
              <a:t>son </a:t>
            </a:r>
            <a:r>
              <a:rPr lang="it-IT" sz="2800" b="1" spc="-1" dirty="0" err="1" smtClean="0">
                <a:latin typeface="Calibri" pitchFamily="34" charset="0"/>
                <a:cs typeface="Calibri" pitchFamily="34" charset="0"/>
              </a:rPr>
              <a:t>muy</a:t>
            </a:r>
            <a:r>
              <a:rPr lang="it-IT" sz="2800" b="1" spc="-1" dirty="0" smtClean="0">
                <a:latin typeface="Calibri" pitchFamily="34" charset="0"/>
                <a:cs typeface="Calibri" pitchFamily="34" charset="0"/>
              </a:rPr>
              <a:t> </a:t>
            </a:r>
            <a:r>
              <a:rPr lang="it-IT" sz="2800" b="1" spc="-1" dirty="0" err="1" smtClean="0">
                <a:latin typeface="Calibri" pitchFamily="34" charset="0"/>
                <a:cs typeface="Calibri" pitchFamily="34" charset="0"/>
              </a:rPr>
              <a:t>altos</a:t>
            </a:r>
            <a:r>
              <a:rPr lang="it-IT" sz="2800" b="1" spc="-1" dirty="0" smtClean="0">
                <a:latin typeface="Calibri" pitchFamily="34" charset="0"/>
                <a:cs typeface="Calibri" pitchFamily="34" charset="0"/>
              </a:rPr>
              <a:t> para </a:t>
            </a:r>
            <a:r>
              <a:rPr lang="it-IT" sz="2800" b="1" spc="-1" dirty="0" err="1" smtClean="0">
                <a:latin typeface="Calibri" pitchFamily="34" charset="0"/>
                <a:cs typeface="Calibri" pitchFamily="34" charset="0"/>
              </a:rPr>
              <a:t>ambas</a:t>
            </a:r>
            <a:r>
              <a:rPr lang="it-IT" sz="2800" b="1" spc="-1" dirty="0" smtClean="0">
                <a:latin typeface="Calibri" pitchFamily="34" charset="0"/>
                <a:cs typeface="Calibri" pitchFamily="34" charset="0"/>
              </a:rPr>
              <a:t> </a:t>
            </a:r>
            <a:r>
              <a:rPr lang="it-IT" sz="2800" b="1" spc="-1" dirty="0" err="1" smtClean="0">
                <a:latin typeface="Calibri" pitchFamily="34" charset="0"/>
                <a:cs typeface="Calibri" pitchFamily="34" charset="0"/>
              </a:rPr>
              <a:t>partes</a:t>
            </a:r>
            <a:endParaRPr lang="it-IT" sz="2800" b="1" spc="-1" dirty="0" smtClean="0">
              <a:latin typeface="Calibri" pitchFamily="34" charset="0"/>
              <a:cs typeface="Calibri" pitchFamily="34" charset="0"/>
            </a:endParaRPr>
          </a:p>
          <a:p>
            <a:pPr marL="731520" lvl="1" algn="just">
              <a:lnSpc>
                <a:spcPct val="150000"/>
              </a:lnSpc>
              <a:spcBef>
                <a:spcPts val="300"/>
              </a:spcBef>
              <a:spcAft>
                <a:spcPts val="1001"/>
              </a:spcAft>
              <a:buClr>
                <a:srgbClr val="0070C0"/>
              </a:buClr>
            </a:pPr>
            <a:r>
              <a:rPr lang="it-IT" sz="2800" b="1" spc="-1" dirty="0" smtClean="0">
                <a:latin typeface="Calibri" pitchFamily="34" charset="0"/>
                <a:cs typeface="Calibri" pitchFamily="34" charset="0"/>
              </a:rPr>
              <a:t>-</a:t>
            </a:r>
            <a:r>
              <a:rPr lang="it-IT" sz="2800" b="1" spc="-1" dirty="0" err="1" smtClean="0">
                <a:latin typeface="Calibri" pitchFamily="34" charset="0"/>
                <a:cs typeface="Calibri" pitchFamily="34" charset="0"/>
              </a:rPr>
              <a:t>gasto</a:t>
            </a:r>
            <a:r>
              <a:rPr lang="it-IT" sz="2800" b="1" spc="-1" dirty="0" smtClean="0">
                <a:latin typeface="Calibri" pitchFamily="34" charset="0"/>
                <a:cs typeface="Calibri" pitchFamily="34" charset="0"/>
              </a:rPr>
              <a:t> de </a:t>
            </a:r>
            <a:r>
              <a:rPr lang="it-IT" sz="2800" b="1" spc="-1" dirty="0" err="1" smtClean="0">
                <a:latin typeface="Calibri" pitchFamily="34" charset="0"/>
                <a:cs typeface="Calibri" pitchFamily="34" charset="0"/>
              </a:rPr>
              <a:t>dinero</a:t>
            </a:r>
            <a:r>
              <a:rPr lang="it-IT" sz="2800" b="1" spc="-1" dirty="0" smtClean="0">
                <a:latin typeface="Calibri" pitchFamily="34" charset="0"/>
                <a:cs typeface="Calibri" pitchFamily="34" charset="0"/>
              </a:rPr>
              <a:t> </a:t>
            </a:r>
            <a:r>
              <a:rPr lang="it-IT" sz="2800" b="1" spc="-1" dirty="0" err="1" smtClean="0">
                <a:latin typeface="Calibri" pitchFamily="34" charset="0"/>
                <a:cs typeface="Calibri" pitchFamily="34" charset="0"/>
              </a:rPr>
              <a:t>publico</a:t>
            </a:r>
            <a:endParaRPr lang="it-IT" sz="2800" b="1" spc="-1" dirty="0" smtClean="0">
              <a:latin typeface="Calibri" pitchFamily="34" charset="0"/>
              <a:cs typeface="Calibri" pitchFamily="34" charset="0"/>
            </a:endParaRPr>
          </a:p>
          <a:p>
            <a:pPr marL="731520" lvl="1" algn="just">
              <a:lnSpc>
                <a:spcPct val="150000"/>
              </a:lnSpc>
              <a:spcBef>
                <a:spcPts val="300"/>
              </a:spcBef>
              <a:spcAft>
                <a:spcPts val="1001"/>
              </a:spcAft>
              <a:buClr>
                <a:srgbClr val="0070C0"/>
              </a:buClr>
            </a:pPr>
            <a:r>
              <a:rPr lang="it-IT" sz="2800" b="1" spc="-1" dirty="0" smtClean="0">
                <a:latin typeface="Calibri" pitchFamily="34" charset="0"/>
                <a:cs typeface="Calibri" pitchFamily="34" charset="0"/>
              </a:rPr>
              <a:t>-</a:t>
            </a:r>
            <a:r>
              <a:rPr lang="it-IT" sz="2800" b="1" spc="-1" dirty="0" err="1" smtClean="0">
                <a:latin typeface="Calibri" pitchFamily="34" charset="0"/>
                <a:cs typeface="Calibri" pitchFamily="34" charset="0"/>
              </a:rPr>
              <a:t>los</a:t>
            </a:r>
            <a:r>
              <a:rPr lang="it-IT" sz="2800" b="1" spc="-1" dirty="0" smtClean="0">
                <a:latin typeface="Calibri" pitchFamily="34" charset="0"/>
                <a:cs typeface="Calibri" pitchFamily="34" charset="0"/>
              </a:rPr>
              <a:t> </a:t>
            </a:r>
            <a:r>
              <a:rPr lang="it-IT" sz="2800" b="1" spc="-1" dirty="0" err="1" smtClean="0">
                <a:latin typeface="Calibri" pitchFamily="34" charset="0"/>
                <a:cs typeface="Calibri" pitchFamily="34" charset="0"/>
              </a:rPr>
              <a:t>contratos</a:t>
            </a:r>
            <a:r>
              <a:rPr lang="it-IT" sz="2800" b="1" spc="-1" dirty="0" smtClean="0">
                <a:latin typeface="Calibri" pitchFamily="34" charset="0"/>
                <a:cs typeface="Calibri" pitchFamily="34" charset="0"/>
              </a:rPr>
              <a:t> </a:t>
            </a:r>
            <a:r>
              <a:rPr lang="it-IT" sz="2800" b="1" spc="-1" dirty="0" err="1" smtClean="0">
                <a:latin typeface="Calibri" pitchFamily="34" charset="0"/>
                <a:cs typeface="Calibri" pitchFamily="34" charset="0"/>
              </a:rPr>
              <a:t>sufren</a:t>
            </a:r>
            <a:r>
              <a:rPr lang="it-IT" sz="2800" b="1" spc="-1" dirty="0" smtClean="0">
                <a:latin typeface="Calibri" pitchFamily="34" charset="0"/>
                <a:cs typeface="Calibri" pitchFamily="34" charset="0"/>
              </a:rPr>
              <a:t> </a:t>
            </a:r>
            <a:r>
              <a:rPr lang="it-IT" sz="2800" b="1" spc="-1" dirty="0" err="1" smtClean="0">
                <a:latin typeface="Calibri" pitchFamily="34" charset="0"/>
                <a:cs typeface="Calibri" pitchFamily="34" charset="0"/>
              </a:rPr>
              <a:t>demasiadas</a:t>
            </a:r>
            <a:r>
              <a:rPr lang="it-IT" sz="2800" b="1" spc="-1" dirty="0" smtClean="0">
                <a:latin typeface="Calibri" pitchFamily="34" charset="0"/>
                <a:cs typeface="Calibri" pitchFamily="34" charset="0"/>
              </a:rPr>
              <a:t> </a:t>
            </a:r>
            <a:r>
              <a:rPr lang="it-IT" sz="2800" b="1" spc="-1" dirty="0" err="1" smtClean="0">
                <a:latin typeface="Calibri" pitchFamily="34" charset="0"/>
                <a:cs typeface="Calibri" pitchFamily="34" charset="0"/>
              </a:rPr>
              <a:t>modificaciones</a:t>
            </a:r>
            <a:endParaRPr lang="it-IT" sz="2800" b="1" spc="-1" dirty="0" smtClean="0">
              <a:latin typeface="Calibri" pitchFamily="34" charset="0"/>
              <a:cs typeface="Calibri" pitchFamily="34" charset="0"/>
            </a:endParaRPr>
          </a:p>
          <a:p>
            <a:pPr marL="731520" lvl="1" algn="just">
              <a:lnSpc>
                <a:spcPct val="150000"/>
              </a:lnSpc>
              <a:spcBef>
                <a:spcPts val="300"/>
              </a:spcBef>
              <a:spcAft>
                <a:spcPts val="1001"/>
              </a:spcAft>
              <a:buClr>
                <a:srgbClr val="0070C0"/>
              </a:buClr>
            </a:pPr>
            <a:r>
              <a:rPr lang="it-IT" sz="2800" b="1" spc="-1" dirty="0" smtClean="0">
                <a:latin typeface="Calibri" pitchFamily="34" charset="0"/>
                <a:cs typeface="Calibri" pitchFamily="34" charset="0"/>
              </a:rPr>
              <a:t>-</a:t>
            </a:r>
            <a:r>
              <a:rPr lang="it-IT" sz="2800" b="1" spc="-1" dirty="0" err="1" smtClean="0">
                <a:latin typeface="Calibri" pitchFamily="34" charset="0"/>
                <a:cs typeface="Calibri" pitchFamily="34" charset="0"/>
              </a:rPr>
              <a:t>los</a:t>
            </a:r>
            <a:r>
              <a:rPr lang="it-IT" sz="2800" b="1" spc="-1" dirty="0" smtClean="0">
                <a:latin typeface="Calibri" pitchFamily="34" charset="0"/>
                <a:cs typeface="Calibri" pitchFamily="34" charset="0"/>
              </a:rPr>
              <a:t> </a:t>
            </a:r>
            <a:r>
              <a:rPr lang="it-IT" sz="2800" b="1" spc="-1" dirty="0" err="1" smtClean="0">
                <a:latin typeface="Calibri" pitchFamily="34" charset="0"/>
                <a:cs typeface="Calibri" pitchFamily="34" charset="0"/>
              </a:rPr>
              <a:t>conflictos</a:t>
            </a:r>
            <a:r>
              <a:rPr lang="it-IT" sz="2800" b="1" spc="-1" dirty="0" smtClean="0">
                <a:latin typeface="Calibri" pitchFamily="34" charset="0"/>
                <a:cs typeface="Calibri" pitchFamily="34" charset="0"/>
              </a:rPr>
              <a:t> </a:t>
            </a:r>
            <a:r>
              <a:rPr lang="it-IT" sz="2800" b="1" spc="-1" dirty="0" err="1" smtClean="0">
                <a:latin typeface="Calibri" pitchFamily="34" charset="0"/>
                <a:cs typeface="Calibri" pitchFamily="34" charset="0"/>
              </a:rPr>
              <a:t>juridicionales</a:t>
            </a:r>
            <a:r>
              <a:rPr lang="it-IT" sz="2800" b="1" spc="-1" dirty="0" smtClean="0">
                <a:latin typeface="Calibri" pitchFamily="34" charset="0"/>
                <a:cs typeface="Calibri" pitchFamily="34" charset="0"/>
              </a:rPr>
              <a:t> </a:t>
            </a:r>
            <a:r>
              <a:rPr lang="it-IT" sz="2800" b="1" spc="-1" dirty="0" err="1" smtClean="0">
                <a:latin typeface="Calibri" pitchFamily="34" charset="0"/>
                <a:cs typeface="Calibri" pitchFamily="34" charset="0"/>
              </a:rPr>
              <a:t>entre</a:t>
            </a:r>
            <a:r>
              <a:rPr lang="it-IT" sz="2800" b="1" spc="-1" dirty="0" smtClean="0">
                <a:latin typeface="Calibri" pitchFamily="34" charset="0"/>
                <a:cs typeface="Calibri" pitchFamily="34" charset="0"/>
              </a:rPr>
              <a:t> </a:t>
            </a:r>
            <a:r>
              <a:rPr lang="it-IT" sz="2800" b="1" spc="-1" dirty="0" err="1" smtClean="0">
                <a:latin typeface="Calibri" pitchFamily="34" charset="0"/>
                <a:cs typeface="Calibri" pitchFamily="34" charset="0"/>
              </a:rPr>
              <a:t>los</a:t>
            </a:r>
            <a:r>
              <a:rPr lang="it-IT" sz="2800" b="1" spc="-1" dirty="0" smtClean="0">
                <a:latin typeface="Calibri" pitchFamily="34" charset="0"/>
                <a:cs typeface="Calibri" pitchFamily="34" charset="0"/>
              </a:rPr>
              <a:t> </a:t>
            </a:r>
            <a:r>
              <a:rPr lang="it-IT" sz="2800" b="1" spc="-1" dirty="0" err="1" smtClean="0">
                <a:latin typeface="Calibri" pitchFamily="34" charset="0"/>
                <a:cs typeface="Calibri" pitchFamily="34" charset="0"/>
              </a:rPr>
              <a:t>contratistas</a:t>
            </a:r>
            <a:r>
              <a:rPr lang="it-IT" sz="2800" b="1" spc="-1" dirty="0" smtClean="0">
                <a:latin typeface="Calibri" pitchFamily="34" charset="0"/>
                <a:cs typeface="Calibri" pitchFamily="34" charset="0"/>
              </a:rPr>
              <a:t>  </a:t>
            </a:r>
            <a:endParaRPr lang="it-IT" sz="2800" b="1" strike="noStrike" spc="-1" dirty="0">
              <a:latin typeface="Calibri" pitchFamily="34" charset="0"/>
              <a:cs typeface="Calibri" pitchFamily="34" charset="0"/>
            </a:endParaRPr>
          </a:p>
        </p:txBody>
      </p:sp>
      <p:sp>
        <p:nvSpPr>
          <p:cNvPr id="282" name="CustomShape 3"/>
          <p:cNvSpPr/>
          <p:nvPr/>
        </p:nvSpPr>
        <p:spPr>
          <a:xfrm>
            <a:off x="6553080" y="6356520"/>
            <a:ext cx="2132280" cy="363600"/>
          </a:xfrm>
          <a:prstGeom prst="rect">
            <a:avLst/>
          </a:prstGeom>
          <a:noFill/>
          <a:ln>
            <a:noFill/>
          </a:ln>
        </p:spPr>
        <p:style>
          <a:lnRef idx="0">
            <a:scrgbClr r="0" g="0" b="0"/>
          </a:lnRef>
          <a:fillRef idx="0">
            <a:scrgbClr r="0" g="0" b="0"/>
          </a:fillRef>
          <a:effectRef idx="0">
            <a:scrgbClr r="0" g="0" b="0"/>
          </a:effectRef>
          <a:fontRef idx="minor"/>
        </p:style>
      </p:sp>
      <p:sp>
        <p:nvSpPr>
          <p:cNvPr id="283" name="CustomShape 4"/>
          <p:cNvSpPr/>
          <p:nvPr/>
        </p:nvSpPr>
        <p:spPr>
          <a:xfrm>
            <a:off x="0" y="0"/>
            <a:ext cx="9142560" cy="522360"/>
          </a:xfrm>
          <a:prstGeom prst="rect">
            <a:avLst/>
          </a:prstGeom>
          <a:solidFill>
            <a:srgbClr val="002060"/>
          </a:solidFill>
          <a:ln>
            <a:noFill/>
          </a:ln>
        </p:spPr>
        <p:style>
          <a:lnRef idx="0">
            <a:scrgbClr r="0" g="0" b="0"/>
          </a:lnRef>
          <a:fillRef idx="0">
            <a:scrgbClr r="0" g="0" b="0"/>
          </a:fillRef>
          <a:effectRef idx="0">
            <a:scrgbClr r="0" g="0" b="0"/>
          </a:effectRef>
          <a:fontRef idx="minor"/>
        </p:style>
        <p:txBody>
          <a:bodyPr lIns="90360" tIns="44280" rIns="90360" bIns="44280"/>
          <a:lstStyle/>
          <a:p>
            <a:pPr>
              <a:lnSpc>
                <a:spcPct val="100000"/>
              </a:lnSpc>
            </a:pPr>
            <a:r>
              <a:rPr lang="it-IT" sz="2000" b="1" strike="noStrike" spc="-1" dirty="0">
                <a:solidFill>
                  <a:srgbClr val="FFFFFF"/>
                </a:solidFill>
                <a:latin typeface="Trebuchet MS"/>
                <a:ea typeface="Arial Unicode MS"/>
              </a:rPr>
              <a:t>I Contratti di Concessione e di PPP</a:t>
            </a:r>
            <a:endParaRPr lang="it-IT" sz="2000" b="0" strike="noStrike" spc="-1" dirty="0">
              <a:latin typeface="Arial"/>
            </a:endParaRPr>
          </a:p>
          <a:p>
            <a:pPr>
              <a:lnSpc>
                <a:spcPct val="100000"/>
              </a:lnSpc>
            </a:pPr>
            <a:endParaRPr lang="it-IT" sz="2000" b="0" strike="noStrike" spc="-1" dirty="0">
              <a:latin typeface="Arial"/>
            </a:endParaRPr>
          </a:p>
        </p:txBody>
      </p:sp>
    </p:spTree>
    <p:extLst>
      <p:ext uri="{BB962C8B-B14F-4D97-AF65-F5344CB8AC3E}">
        <p14:creationId xmlns:p14="http://schemas.microsoft.com/office/powerpoint/2010/main" val="3908226725"/>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 name="CustomShape 1"/>
          <p:cNvSpPr/>
          <p:nvPr/>
        </p:nvSpPr>
        <p:spPr>
          <a:xfrm>
            <a:off x="684360" y="332656"/>
            <a:ext cx="7466040" cy="11415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it-IT" sz="2800" b="0" strike="noStrike" spc="-1" dirty="0" smtClean="0">
                <a:latin typeface="Arial"/>
              </a:rPr>
              <a:t>PPP: </a:t>
            </a:r>
            <a:r>
              <a:rPr lang="it-IT" sz="2800" b="0" strike="noStrike" spc="-1" dirty="0" err="1" smtClean="0">
                <a:latin typeface="Arial"/>
              </a:rPr>
              <a:t>ventajas</a:t>
            </a:r>
            <a:r>
              <a:rPr lang="it-IT" sz="2800" b="0" strike="noStrike" spc="-1" dirty="0" smtClean="0">
                <a:latin typeface="Arial"/>
              </a:rPr>
              <a:t> y </a:t>
            </a:r>
            <a:r>
              <a:rPr lang="it-IT" sz="2800" b="0" strike="noStrike" spc="-1" dirty="0" err="1" smtClean="0">
                <a:latin typeface="Arial"/>
              </a:rPr>
              <a:t>desventajas</a:t>
            </a:r>
            <a:endParaRPr lang="it-IT" sz="2800" b="0" strike="noStrike" spc="-1" dirty="0">
              <a:latin typeface="Arial"/>
            </a:endParaRPr>
          </a:p>
        </p:txBody>
      </p:sp>
      <p:sp>
        <p:nvSpPr>
          <p:cNvPr id="281" name="CustomShape 2"/>
          <p:cNvSpPr/>
          <p:nvPr/>
        </p:nvSpPr>
        <p:spPr>
          <a:xfrm>
            <a:off x="214380" y="1844824"/>
            <a:ext cx="8713800" cy="492919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74320" indent="449640" algn="just">
              <a:lnSpc>
                <a:spcPct val="150000"/>
              </a:lnSpc>
              <a:spcBef>
                <a:spcPts val="300"/>
              </a:spcBef>
              <a:spcAft>
                <a:spcPts val="1001"/>
              </a:spcAft>
              <a:buClr>
                <a:srgbClr val="0070C0"/>
              </a:buClr>
              <a:buFont typeface="Wingdings" charset="2"/>
              <a:buChar char=""/>
            </a:pPr>
            <a:r>
              <a:rPr lang="es-ES" b="1" spc="-1" dirty="0">
                <a:latin typeface="Calibri" pitchFamily="34" charset="0"/>
                <a:cs typeface="Calibri" pitchFamily="34" charset="0"/>
              </a:rPr>
              <a:t>Codigo de contractos </a:t>
            </a:r>
            <a:r>
              <a:rPr lang="es-ES" b="1" spc="-1" dirty="0" smtClean="0">
                <a:latin typeface="Calibri" pitchFamily="34" charset="0"/>
                <a:cs typeface="Calibri" pitchFamily="34" charset="0"/>
              </a:rPr>
              <a:t>publicos</a:t>
            </a:r>
          </a:p>
          <a:p>
            <a:pPr marL="274320" indent="449640" algn="just">
              <a:lnSpc>
                <a:spcPct val="150000"/>
              </a:lnSpc>
              <a:spcBef>
                <a:spcPts val="300"/>
              </a:spcBef>
              <a:spcAft>
                <a:spcPts val="1001"/>
              </a:spcAft>
              <a:buClr>
                <a:srgbClr val="0070C0"/>
              </a:buClr>
              <a:buFont typeface="Wingdings" charset="2"/>
              <a:buChar char=""/>
            </a:pPr>
            <a:r>
              <a:rPr lang="es-ES" b="1" spc="-1" dirty="0" smtClean="0">
                <a:latin typeface="Calibri" pitchFamily="34" charset="0"/>
                <a:cs typeface="Calibri" pitchFamily="34" charset="0"/>
              </a:rPr>
              <a:t>los </a:t>
            </a:r>
            <a:r>
              <a:rPr lang="es-ES" b="1" spc="-1" dirty="0">
                <a:latin typeface="Calibri" pitchFamily="34" charset="0"/>
                <a:cs typeface="Calibri" pitchFamily="34" charset="0"/>
              </a:rPr>
              <a:t>contratos de PPP</a:t>
            </a:r>
            <a:r>
              <a:rPr lang="es-ES" b="1" spc="-1" dirty="0" smtClean="0">
                <a:latin typeface="Calibri" pitchFamily="34" charset="0"/>
                <a:cs typeface="Calibri" pitchFamily="34" charset="0"/>
              </a:rPr>
              <a:t>: </a:t>
            </a:r>
            <a:endParaRPr lang="es-ES" b="1" spc="-1" dirty="0">
              <a:latin typeface="Calibri" pitchFamily="34" charset="0"/>
              <a:cs typeface="Calibri" pitchFamily="34" charset="0"/>
            </a:endParaRPr>
          </a:p>
          <a:p>
            <a:pPr marL="274320" indent="449640" algn="just">
              <a:lnSpc>
                <a:spcPct val="150000"/>
              </a:lnSpc>
              <a:spcBef>
                <a:spcPts val="300"/>
              </a:spcBef>
              <a:spcAft>
                <a:spcPts val="1001"/>
              </a:spcAft>
              <a:buClr>
                <a:srgbClr val="0070C0"/>
              </a:buClr>
              <a:buFont typeface="Wingdings" charset="2"/>
              <a:buChar char=""/>
            </a:pPr>
            <a:r>
              <a:rPr lang="es-ES" b="1" spc="-1" dirty="0">
                <a:latin typeface="Calibri" pitchFamily="34" charset="0"/>
                <a:cs typeface="Calibri" pitchFamily="34" charset="0"/>
              </a:rPr>
              <a:t>Art. 180, parrafo 8°:  ne los PPPs recaen: finanza di progetto, concesión de obra, concesión de servicios ……    y cualquiera otra forma contractual con las caracteristicas deu PPP</a:t>
            </a:r>
            <a:r>
              <a:rPr lang="es-ES" b="1" spc="-1" dirty="0" smtClean="0">
                <a:latin typeface="Calibri" pitchFamily="34" charset="0"/>
                <a:cs typeface="Calibri" pitchFamily="34" charset="0"/>
              </a:rPr>
              <a:t>.</a:t>
            </a:r>
            <a:endParaRPr lang="es-ES" b="1" spc="-1" dirty="0">
              <a:latin typeface="Calibri" pitchFamily="34" charset="0"/>
              <a:cs typeface="Calibri" pitchFamily="34" charset="0"/>
            </a:endParaRPr>
          </a:p>
          <a:p>
            <a:pPr marL="274320" indent="449640" algn="ctr">
              <a:lnSpc>
                <a:spcPct val="150000"/>
              </a:lnSpc>
              <a:spcBef>
                <a:spcPts val="300"/>
              </a:spcBef>
              <a:spcAft>
                <a:spcPts val="1001"/>
              </a:spcAft>
              <a:buClr>
                <a:srgbClr val="0070C0"/>
              </a:buClr>
              <a:buFont typeface="Wingdings" charset="2"/>
              <a:buChar char=""/>
            </a:pPr>
            <a:r>
              <a:rPr lang="es-ES" b="1" spc="-1" dirty="0" smtClean="0">
                <a:solidFill>
                  <a:srgbClr val="FF0000"/>
                </a:solidFill>
                <a:latin typeface="Calibri" pitchFamily="34" charset="0"/>
                <a:cs typeface="Calibri" pitchFamily="34" charset="0"/>
              </a:rPr>
              <a:t>En realidad</a:t>
            </a:r>
          </a:p>
          <a:p>
            <a:pPr marL="274320" indent="449640" algn="just">
              <a:lnSpc>
                <a:spcPct val="150000"/>
              </a:lnSpc>
              <a:spcBef>
                <a:spcPts val="300"/>
              </a:spcBef>
              <a:spcAft>
                <a:spcPts val="1001"/>
              </a:spcAft>
              <a:buClr>
                <a:srgbClr val="0070C0"/>
              </a:buClr>
              <a:buFont typeface="Wingdings" charset="2"/>
              <a:buChar char=""/>
            </a:pPr>
            <a:r>
              <a:rPr lang="es-ES" b="1" spc="-1" dirty="0" smtClean="0">
                <a:latin typeface="Calibri" pitchFamily="34" charset="0"/>
                <a:cs typeface="Calibri" pitchFamily="34" charset="0"/>
              </a:rPr>
              <a:t>- </a:t>
            </a:r>
            <a:r>
              <a:rPr lang="es-ES" b="1" spc="-1" dirty="0">
                <a:latin typeface="Calibri" pitchFamily="34" charset="0"/>
                <a:cs typeface="Calibri" pitchFamily="34" charset="0"/>
              </a:rPr>
              <a:t>art. 165 – hay tambien la concesiòn de </a:t>
            </a:r>
            <a:r>
              <a:rPr lang="es-ES" b="1" spc="-1" dirty="0" smtClean="0">
                <a:latin typeface="Calibri" pitchFamily="34" charset="0"/>
                <a:cs typeface="Calibri" pitchFamily="34" charset="0"/>
              </a:rPr>
              <a:t>obra</a:t>
            </a:r>
            <a:endParaRPr lang="es-ES" b="1" spc="-1" dirty="0">
              <a:latin typeface="Calibri" pitchFamily="34" charset="0"/>
              <a:cs typeface="Calibri" pitchFamily="34" charset="0"/>
            </a:endParaRPr>
          </a:p>
          <a:p>
            <a:pPr marL="274320" indent="449640" algn="just">
              <a:lnSpc>
                <a:spcPct val="150000"/>
              </a:lnSpc>
              <a:spcBef>
                <a:spcPts val="300"/>
              </a:spcBef>
              <a:spcAft>
                <a:spcPts val="1001"/>
              </a:spcAft>
              <a:buClr>
                <a:srgbClr val="0070C0"/>
              </a:buClr>
              <a:buFont typeface="Wingdings" charset="2"/>
              <a:buChar char=""/>
            </a:pPr>
            <a:r>
              <a:rPr lang="es-ES" b="1" spc="-1" dirty="0">
                <a:latin typeface="Calibri" pitchFamily="34" charset="0"/>
                <a:cs typeface="Calibri" pitchFamily="34" charset="0"/>
              </a:rPr>
              <a:t>Ventajas:   modelo cooperativo; menor deuda por el Estado;  mejor expertise ;    </a:t>
            </a:r>
          </a:p>
          <a:p>
            <a:pPr marL="274320" indent="449640" algn="just">
              <a:lnSpc>
                <a:spcPct val="150000"/>
              </a:lnSpc>
              <a:spcBef>
                <a:spcPts val="300"/>
              </a:spcBef>
              <a:spcAft>
                <a:spcPts val="1001"/>
              </a:spcAft>
              <a:buClr>
                <a:srgbClr val="0070C0"/>
              </a:buClr>
              <a:buFont typeface="Wingdings" charset="2"/>
              <a:buChar char=""/>
            </a:pPr>
            <a:endParaRPr lang="es-ES" b="1" spc="-1" dirty="0">
              <a:latin typeface="Calibri" pitchFamily="34" charset="0"/>
              <a:cs typeface="Calibri" pitchFamily="34" charset="0"/>
            </a:endParaRPr>
          </a:p>
          <a:p>
            <a:pPr marL="274320" indent="449640" algn="just">
              <a:lnSpc>
                <a:spcPct val="150000"/>
              </a:lnSpc>
              <a:spcBef>
                <a:spcPts val="300"/>
              </a:spcBef>
              <a:spcAft>
                <a:spcPts val="1001"/>
              </a:spcAft>
              <a:buClr>
                <a:srgbClr val="0070C0"/>
              </a:buClr>
              <a:buFont typeface="Wingdings" charset="2"/>
              <a:buChar char=""/>
            </a:pPr>
            <a:endParaRPr lang="es-ES" b="1" spc="-1" dirty="0">
              <a:latin typeface="Calibri" pitchFamily="34" charset="0"/>
              <a:cs typeface="Calibri" pitchFamily="34" charset="0"/>
            </a:endParaRPr>
          </a:p>
          <a:p>
            <a:pPr marL="274320" indent="449640" algn="just">
              <a:lnSpc>
                <a:spcPct val="150000"/>
              </a:lnSpc>
              <a:spcBef>
                <a:spcPts val="300"/>
              </a:spcBef>
              <a:spcAft>
                <a:spcPts val="1001"/>
              </a:spcAft>
              <a:buClr>
                <a:srgbClr val="0070C0"/>
              </a:buClr>
              <a:buFont typeface="Wingdings" charset="2"/>
              <a:buChar char=""/>
            </a:pPr>
            <a:endParaRPr lang="es-ES" b="1" spc="-1" dirty="0">
              <a:latin typeface="Calibri" pitchFamily="34" charset="0"/>
              <a:cs typeface="Calibri" pitchFamily="34" charset="0"/>
            </a:endParaRPr>
          </a:p>
          <a:p>
            <a:pPr marL="274320" indent="449640" algn="just">
              <a:lnSpc>
                <a:spcPct val="150000"/>
              </a:lnSpc>
              <a:spcBef>
                <a:spcPts val="300"/>
              </a:spcBef>
              <a:spcAft>
                <a:spcPts val="1001"/>
              </a:spcAft>
              <a:buClr>
                <a:srgbClr val="0070C0"/>
              </a:buClr>
              <a:buFont typeface="Wingdings" charset="2"/>
              <a:buChar char=""/>
            </a:pPr>
            <a:endParaRPr lang="es-ES" b="1" spc="-1" dirty="0">
              <a:latin typeface="Calibri" pitchFamily="34" charset="0"/>
              <a:cs typeface="Calibri" pitchFamily="34" charset="0"/>
            </a:endParaRPr>
          </a:p>
          <a:p>
            <a:pPr marL="274320" indent="449640" algn="just">
              <a:lnSpc>
                <a:spcPct val="150000"/>
              </a:lnSpc>
              <a:spcBef>
                <a:spcPts val="300"/>
              </a:spcBef>
              <a:spcAft>
                <a:spcPts val="1001"/>
              </a:spcAft>
              <a:buClr>
                <a:srgbClr val="0070C0"/>
              </a:buClr>
              <a:buFont typeface="Wingdings" charset="2"/>
              <a:buChar char=""/>
            </a:pPr>
            <a:endParaRPr lang="es-ES" b="1" spc="-1" dirty="0">
              <a:latin typeface="Calibri" pitchFamily="34" charset="0"/>
              <a:cs typeface="Calibri" pitchFamily="34" charset="0"/>
            </a:endParaRPr>
          </a:p>
          <a:p>
            <a:pPr marL="274320" indent="449640" algn="just">
              <a:lnSpc>
                <a:spcPct val="150000"/>
              </a:lnSpc>
              <a:spcBef>
                <a:spcPts val="300"/>
              </a:spcBef>
              <a:spcAft>
                <a:spcPts val="1001"/>
              </a:spcAft>
              <a:buClr>
                <a:srgbClr val="0070C0"/>
              </a:buClr>
              <a:buFont typeface="Wingdings" charset="2"/>
              <a:buChar char=""/>
            </a:pPr>
            <a:endParaRPr lang="es-ES" b="1" spc="-1" dirty="0">
              <a:latin typeface="Calibri" pitchFamily="34" charset="0"/>
              <a:cs typeface="Calibri" pitchFamily="34" charset="0"/>
            </a:endParaRPr>
          </a:p>
          <a:p>
            <a:pPr marL="274320" indent="449640" algn="just">
              <a:lnSpc>
                <a:spcPct val="150000"/>
              </a:lnSpc>
              <a:spcBef>
                <a:spcPts val="300"/>
              </a:spcBef>
              <a:spcAft>
                <a:spcPts val="1001"/>
              </a:spcAft>
              <a:buClr>
                <a:srgbClr val="0070C0"/>
              </a:buClr>
              <a:buFont typeface="Wingdings" charset="2"/>
              <a:buChar char=""/>
            </a:pPr>
            <a:endParaRPr lang="es-ES" b="1" spc="-1" dirty="0">
              <a:latin typeface="Calibri" pitchFamily="34" charset="0"/>
              <a:cs typeface="Calibri" pitchFamily="34" charset="0"/>
            </a:endParaRPr>
          </a:p>
          <a:p>
            <a:pPr marL="274320" indent="449640" algn="just">
              <a:lnSpc>
                <a:spcPct val="150000"/>
              </a:lnSpc>
              <a:spcBef>
                <a:spcPts val="300"/>
              </a:spcBef>
              <a:spcAft>
                <a:spcPts val="1001"/>
              </a:spcAft>
              <a:buClr>
                <a:srgbClr val="0070C0"/>
              </a:buClr>
              <a:buFont typeface="Wingdings" charset="2"/>
              <a:buChar char=""/>
            </a:pPr>
            <a:endParaRPr lang="es-ES" b="1" spc="-1" dirty="0">
              <a:latin typeface="Calibri" pitchFamily="34" charset="0"/>
              <a:cs typeface="Calibri" pitchFamily="34" charset="0"/>
            </a:endParaRPr>
          </a:p>
          <a:p>
            <a:pPr marL="274320" indent="449640" algn="just">
              <a:lnSpc>
                <a:spcPct val="150000"/>
              </a:lnSpc>
              <a:spcBef>
                <a:spcPts val="300"/>
              </a:spcBef>
              <a:spcAft>
                <a:spcPts val="1001"/>
              </a:spcAft>
              <a:buClr>
                <a:srgbClr val="0070C0"/>
              </a:buClr>
              <a:buFont typeface="Wingdings" charset="2"/>
              <a:buChar char=""/>
            </a:pPr>
            <a:endParaRPr lang="es-ES" b="1" spc="-1" dirty="0">
              <a:latin typeface="Calibri" pitchFamily="34" charset="0"/>
              <a:cs typeface="Calibri" pitchFamily="34" charset="0"/>
            </a:endParaRPr>
          </a:p>
          <a:p>
            <a:pPr marL="274320" indent="449640" algn="just">
              <a:lnSpc>
                <a:spcPct val="150000"/>
              </a:lnSpc>
              <a:spcBef>
                <a:spcPts val="300"/>
              </a:spcBef>
              <a:spcAft>
                <a:spcPts val="1001"/>
              </a:spcAft>
              <a:buClr>
                <a:srgbClr val="0070C0"/>
              </a:buClr>
              <a:buFont typeface="Wingdings" charset="2"/>
              <a:buChar char=""/>
            </a:pPr>
            <a:endParaRPr lang="es-ES" b="1" spc="-1" dirty="0">
              <a:latin typeface="Calibri" pitchFamily="34" charset="0"/>
              <a:cs typeface="Calibri" pitchFamily="34" charset="0"/>
            </a:endParaRPr>
          </a:p>
          <a:p>
            <a:pPr marL="274320" indent="449640" algn="just">
              <a:lnSpc>
                <a:spcPct val="150000"/>
              </a:lnSpc>
              <a:spcBef>
                <a:spcPts val="300"/>
              </a:spcBef>
              <a:spcAft>
                <a:spcPts val="1001"/>
              </a:spcAft>
              <a:buClr>
                <a:srgbClr val="0070C0"/>
              </a:buClr>
              <a:buFont typeface="Wingdings" charset="2"/>
              <a:buChar char=""/>
            </a:pPr>
            <a:endParaRPr lang="es-ES" b="1" spc="-1" dirty="0">
              <a:latin typeface="Calibri" pitchFamily="34" charset="0"/>
              <a:cs typeface="Calibri" pitchFamily="34" charset="0"/>
            </a:endParaRPr>
          </a:p>
          <a:p>
            <a:pPr marL="274320" indent="449640" algn="just">
              <a:lnSpc>
                <a:spcPct val="150000"/>
              </a:lnSpc>
              <a:spcBef>
                <a:spcPts val="300"/>
              </a:spcBef>
              <a:spcAft>
                <a:spcPts val="1001"/>
              </a:spcAft>
              <a:buClr>
                <a:srgbClr val="0070C0"/>
              </a:buClr>
              <a:buFont typeface="Wingdings" charset="2"/>
              <a:buChar char=""/>
            </a:pPr>
            <a:endParaRPr lang="es-ES" b="1" spc="-1" dirty="0">
              <a:latin typeface="Calibri" pitchFamily="34" charset="0"/>
              <a:cs typeface="Calibri" pitchFamily="34" charset="0"/>
            </a:endParaRPr>
          </a:p>
          <a:p>
            <a:pPr marL="274320" indent="449640" algn="just">
              <a:lnSpc>
                <a:spcPct val="150000"/>
              </a:lnSpc>
              <a:spcBef>
                <a:spcPts val="300"/>
              </a:spcBef>
              <a:spcAft>
                <a:spcPts val="1001"/>
              </a:spcAft>
              <a:buClr>
                <a:srgbClr val="0070C0"/>
              </a:buClr>
              <a:buFont typeface="Wingdings" charset="2"/>
              <a:buChar char=""/>
            </a:pPr>
            <a:endParaRPr lang="es-ES" b="1" spc="-1" dirty="0">
              <a:latin typeface="Calibri" pitchFamily="34" charset="0"/>
              <a:cs typeface="Calibri" pitchFamily="34" charset="0"/>
            </a:endParaRPr>
          </a:p>
          <a:p>
            <a:pPr marL="274320" indent="449640" algn="just">
              <a:lnSpc>
                <a:spcPct val="150000"/>
              </a:lnSpc>
              <a:spcBef>
                <a:spcPts val="300"/>
              </a:spcBef>
              <a:spcAft>
                <a:spcPts val="1001"/>
              </a:spcAft>
              <a:buClr>
                <a:srgbClr val="0070C0"/>
              </a:buClr>
              <a:buFont typeface="Wingdings" charset="2"/>
              <a:buChar char=""/>
            </a:pPr>
            <a:endParaRPr lang="es-ES" b="1" spc="-1" dirty="0">
              <a:latin typeface="Calibri" pitchFamily="34" charset="0"/>
              <a:cs typeface="Calibri" pitchFamily="34" charset="0"/>
            </a:endParaRPr>
          </a:p>
          <a:p>
            <a:pPr marL="274320" indent="449640" algn="just">
              <a:lnSpc>
                <a:spcPct val="150000"/>
              </a:lnSpc>
              <a:spcBef>
                <a:spcPts val="300"/>
              </a:spcBef>
              <a:spcAft>
                <a:spcPts val="1001"/>
              </a:spcAft>
              <a:buClr>
                <a:srgbClr val="0070C0"/>
              </a:buClr>
              <a:buFont typeface="Wingdings" charset="2"/>
              <a:buChar char=""/>
            </a:pPr>
            <a:endParaRPr lang="es-ES" b="1" spc="-1" dirty="0">
              <a:latin typeface="Calibri" pitchFamily="34" charset="0"/>
              <a:cs typeface="Calibri" pitchFamily="34" charset="0"/>
            </a:endParaRPr>
          </a:p>
          <a:p>
            <a:pPr marL="274320" indent="449640" algn="just">
              <a:lnSpc>
                <a:spcPct val="150000"/>
              </a:lnSpc>
              <a:spcBef>
                <a:spcPts val="300"/>
              </a:spcBef>
              <a:spcAft>
                <a:spcPts val="1001"/>
              </a:spcAft>
              <a:buClr>
                <a:srgbClr val="0070C0"/>
              </a:buClr>
              <a:buFont typeface="Wingdings" charset="2"/>
              <a:buChar char=""/>
            </a:pPr>
            <a:endParaRPr lang="es-ES" b="1" spc="-1" dirty="0">
              <a:latin typeface="Calibri" pitchFamily="34" charset="0"/>
              <a:cs typeface="Calibri" pitchFamily="34" charset="0"/>
            </a:endParaRPr>
          </a:p>
          <a:p>
            <a:pPr marL="274320" indent="449640" algn="just">
              <a:lnSpc>
                <a:spcPct val="150000"/>
              </a:lnSpc>
              <a:spcBef>
                <a:spcPts val="300"/>
              </a:spcBef>
              <a:spcAft>
                <a:spcPts val="1001"/>
              </a:spcAft>
              <a:buClr>
                <a:srgbClr val="0070C0"/>
              </a:buClr>
              <a:buFont typeface="Wingdings" charset="2"/>
              <a:buChar char=""/>
            </a:pPr>
            <a:endParaRPr lang="es-ES" b="1" spc="-1" dirty="0">
              <a:latin typeface="Calibri" pitchFamily="34" charset="0"/>
              <a:cs typeface="Calibri" pitchFamily="34" charset="0"/>
            </a:endParaRPr>
          </a:p>
          <a:p>
            <a:pPr marL="274320" indent="449640" algn="just">
              <a:lnSpc>
                <a:spcPct val="150000"/>
              </a:lnSpc>
              <a:spcBef>
                <a:spcPts val="300"/>
              </a:spcBef>
              <a:spcAft>
                <a:spcPts val="1001"/>
              </a:spcAft>
              <a:buClr>
                <a:srgbClr val="0070C0"/>
              </a:buClr>
              <a:buFont typeface="Wingdings" charset="2"/>
              <a:buChar char=""/>
            </a:pPr>
            <a:endParaRPr lang="es-ES" b="1" spc="-1" dirty="0">
              <a:latin typeface="Calibri" pitchFamily="34" charset="0"/>
              <a:cs typeface="Calibri" pitchFamily="34" charset="0"/>
            </a:endParaRPr>
          </a:p>
          <a:p>
            <a:pPr marL="274320" indent="449640" algn="just">
              <a:lnSpc>
                <a:spcPct val="150000"/>
              </a:lnSpc>
              <a:spcBef>
                <a:spcPts val="300"/>
              </a:spcBef>
              <a:spcAft>
                <a:spcPts val="1001"/>
              </a:spcAft>
              <a:buClr>
                <a:srgbClr val="0070C0"/>
              </a:buClr>
              <a:buFont typeface="Wingdings" charset="2"/>
              <a:buChar char=""/>
            </a:pPr>
            <a:r>
              <a:rPr lang="es-ES" b="1" spc="-1" dirty="0">
                <a:latin typeface="Calibri" pitchFamily="34" charset="0"/>
                <a:cs typeface="Calibri" pitchFamily="34" charset="0"/>
              </a:rPr>
              <a:t> </a:t>
            </a:r>
            <a:endParaRPr lang="it-IT" b="1" strike="noStrike" spc="-1" dirty="0">
              <a:latin typeface="Calibri" pitchFamily="34" charset="0"/>
              <a:cs typeface="Calibri" pitchFamily="34" charset="0"/>
            </a:endParaRPr>
          </a:p>
        </p:txBody>
      </p:sp>
      <p:sp>
        <p:nvSpPr>
          <p:cNvPr id="282" name="CustomShape 3"/>
          <p:cNvSpPr/>
          <p:nvPr/>
        </p:nvSpPr>
        <p:spPr>
          <a:xfrm>
            <a:off x="6553080" y="6356520"/>
            <a:ext cx="2132280" cy="363600"/>
          </a:xfrm>
          <a:prstGeom prst="rect">
            <a:avLst/>
          </a:prstGeom>
          <a:noFill/>
          <a:ln>
            <a:noFill/>
          </a:ln>
        </p:spPr>
        <p:style>
          <a:lnRef idx="0">
            <a:scrgbClr r="0" g="0" b="0"/>
          </a:lnRef>
          <a:fillRef idx="0">
            <a:scrgbClr r="0" g="0" b="0"/>
          </a:fillRef>
          <a:effectRef idx="0">
            <a:scrgbClr r="0" g="0" b="0"/>
          </a:effectRef>
          <a:fontRef idx="minor"/>
        </p:style>
      </p:sp>
      <p:sp>
        <p:nvSpPr>
          <p:cNvPr id="283" name="CustomShape 4"/>
          <p:cNvSpPr/>
          <p:nvPr/>
        </p:nvSpPr>
        <p:spPr>
          <a:xfrm>
            <a:off x="0" y="0"/>
            <a:ext cx="9142560" cy="522360"/>
          </a:xfrm>
          <a:prstGeom prst="rect">
            <a:avLst/>
          </a:prstGeom>
          <a:solidFill>
            <a:srgbClr val="002060"/>
          </a:solidFill>
          <a:ln>
            <a:noFill/>
          </a:ln>
        </p:spPr>
        <p:style>
          <a:lnRef idx="0">
            <a:scrgbClr r="0" g="0" b="0"/>
          </a:lnRef>
          <a:fillRef idx="0">
            <a:scrgbClr r="0" g="0" b="0"/>
          </a:fillRef>
          <a:effectRef idx="0">
            <a:scrgbClr r="0" g="0" b="0"/>
          </a:effectRef>
          <a:fontRef idx="minor"/>
        </p:style>
        <p:txBody>
          <a:bodyPr lIns="90360" tIns="44280" rIns="90360" bIns="44280"/>
          <a:lstStyle/>
          <a:p>
            <a:pPr>
              <a:lnSpc>
                <a:spcPct val="100000"/>
              </a:lnSpc>
            </a:pPr>
            <a:r>
              <a:rPr lang="it-IT" sz="2000" b="1" strike="noStrike" spc="-1" dirty="0">
                <a:solidFill>
                  <a:srgbClr val="FFFFFF"/>
                </a:solidFill>
                <a:latin typeface="Trebuchet MS"/>
                <a:ea typeface="Arial Unicode MS"/>
              </a:rPr>
              <a:t>I Contratti di Concessione e di PPP</a:t>
            </a:r>
            <a:endParaRPr lang="it-IT" sz="2000" b="0" strike="noStrike" spc="-1" dirty="0">
              <a:latin typeface="Arial"/>
            </a:endParaRPr>
          </a:p>
          <a:p>
            <a:pPr>
              <a:lnSpc>
                <a:spcPct val="100000"/>
              </a:lnSpc>
            </a:pPr>
            <a:endParaRPr lang="it-IT" sz="2000" b="0" strike="noStrike" spc="-1" dirty="0">
              <a:latin typeface="Arial"/>
            </a:endParaRPr>
          </a:p>
        </p:txBody>
      </p:sp>
    </p:spTree>
    <p:extLst>
      <p:ext uri="{BB962C8B-B14F-4D97-AF65-F5344CB8AC3E}">
        <p14:creationId xmlns:p14="http://schemas.microsoft.com/office/powerpoint/2010/main" val="3912236914"/>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 name="CustomShape 1"/>
          <p:cNvSpPr/>
          <p:nvPr/>
        </p:nvSpPr>
        <p:spPr>
          <a:xfrm>
            <a:off x="683568" y="612812"/>
            <a:ext cx="7466040" cy="11415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it-IT" sz="2800" b="0" strike="noStrike" spc="-1" dirty="0" smtClean="0">
                <a:latin typeface="Arial"/>
              </a:rPr>
              <a:t>PPP</a:t>
            </a:r>
            <a:r>
              <a:rPr lang="it-IT" sz="2800" spc="-1" dirty="0" smtClean="0">
                <a:latin typeface="Arial"/>
              </a:rPr>
              <a:t>: </a:t>
            </a:r>
            <a:r>
              <a:rPr lang="it-IT" sz="2800" spc="-1" dirty="0" err="1" smtClean="0">
                <a:solidFill>
                  <a:srgbClr val="FF0000"/>
                </a:solidFill>
                <a:latin typeface="Arial"/>
              </a:rPr>
              <a:t>aspectos</a:t>
            </a:r>
            <a:r>
              <a:rPr lang="it-IT" sz="2800" spc="-1" dirty="0" smtClean="0">
                <a:solidFill>
                  <a:srgbClr val="FF0000"/>
                </a:solidFill>
                <a:latin typeface="Arial"/>
              </a:rPr>
              <a:t> </a:t>
            </a:r>
            <a:r>
              <a:rPr lang="it-IT" sz="2800" spc="-1" dirty="0" err="1" smtClean="0">
                <a:solidFill>
                  <a:srgbClr val="FF0000"/>
                </a:solidFill>
                <a:latin typeface="Arial"/>
              </a:rPr>
              <a:t>criticos</a:t>
            </a:r>
            <a:endParaRPr lang="it-IT" sz="2800" spc="-1" dirty="0" smtClean="0">
              <a:solidFill>
                <a:srgbClr val="FF0000"/>
              </a:solidFill>
              <a:latin typeface="Arial"/>
            </a:endParaRPr>
          </a:p>
          <a:p>
            <a:pPr algn="ctr">
              <a:lnSpc>
                <a:spcPct val="100000"/>
              </a:lnSpc>
            </a:pPr>
            <a:r>
              <a:rPr lang="it-IT" sz="2800" spc="-1" dirty="0" smtClean="0">
                <a:latin typeface="Arial"/>
              </a:rPr>
              <a:t>1. </a:t>
            </a:r>
            <a:r>
              <a:rPr lang="it-IT" sz="2800" spc="-1" dirty="0" err="1" smtClean="0">
                <a:latin typeface="Arial"/>
              </a:rPr>
              <a:t>Antes</a:t>
            </a:r>
            <a:r>
              <a:rPr lang="it-IT" sz="2800" spc="-1" dirty="0" smtClean="0">
                <a:latin typeface="Arial"/>
              </a:rPr>
              <a:t> de la </a:t>
            </a:r>
            <a:r>
              <a:rPr lang="it-IT" sz="2800" spc="-1" dirty="0" smtClean="0">
                <a:latin typeface="Arial"/>
              </a:rPr>
              <a:t>gara</a:t>
            </a:r>
            <a:endParaRPr lang="it-IT" sz="2800" b="0" strike="noStrike" spc="-1" dirty="0">
              <a:latin typeface="Arial"/>
            </a:endParaRPr>
          </a:p>
        </p:txBody>
      </p:sp>
      <p:sp>
        <p:nvSpPr>
          <p:cNvPr id="281" name="CustomShape 2"/>
          <p:cNvSpPr/>
          <p:nvPr/>
        </p:nvSpPr>
        <p:spPr>
          <a:xfrm>
            <a:off x="214380" y="2276872"/>
            <a:ext cx="8713800" cy="492919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74320" indent="449640">
              <a:lnSpc>
                <a:spcPct val="150000"/>
              </a:lnSpc>
              <a:spcBef>
                <a:spcPts val="300"/>
              </a:spcBef>
              <a:spcAft>
                <a:spcPts val="1001"/>
              </a:spcAft>
              <a:buClr>
                <a:srgbClr val="0070C0"/>
              </a:buClr>
              <a:buFont typeface="Wingdings" charset="2"/>
              <a:buChar char=""/>
            </a:pPr>
            <a:r>
              <a:rPr lang="es-ES" b="1" spc="-1" dirty="0" smtClean="0">
                <a:solidFill>
                  <a:srgbClr val="002060"/>
                </a:solidFill>
                <a:latin typeface="Calibri" pitchFamily="34" charset="0"/>
                <a:cs typeface="Calibri" pitchFamily="34" charset="0"/>
              </a:rPr>
              <a:t>1) escasa analisis </a:t>
            </a:r>
            <a:r>
              <a:rPr lang="es-ES" b="1" spc="-1" dirty="0" smtClean="0">
                <a:solidFill>
                  <a:srgbClr val="FF0000"/>
                </a:solidFill>
                <a:latin typeface="Calibri" pitchFamily="34" charset="0"/>
                <a:cs typeface="Calibri" pitchFamily="34" charset="0"/>
              </a:rPr>
              <a:t>preventiva de los riesgos:</a:t>
            </a:r>
            <a:r>
              <a:rPr lang="es-ES" b="1" spc="-1" dirty="0" smtClean="0">
                <a:latin typeface="Calibri" pitchFamily="34" charset="0"/>
                <a:cs typeface="Calibri" pitchFamily="34" charset="0"/>
              </a:rPr>
              <a:t> </a:t>
            </a:r>
            <a:r>
              <a:rPr lang="es-ES" b="1" u="sng" spc="-1" dirty="0" smtClean="0">
                <a:effectLst>
                  <a:outerShdw blurRad="38100" dist="38100" dir="2700000" algn="tl">
                    <a:srgbClr val="000000">
                      <a:alpha val="43137"/>
                    </a:srgbClr>
                  </a:outerShdw>
                </a:effectLst>
                <a:latin typeface="Calibri" pitchFamily="34" charset="0"/>
                <a:cs typeface="Calibri" pitchFamily="34" charset="0"/>
              </a:rPr>
              <a:t>matriz de riesgos</a:t>
            </a:r>
          </a:p>
          <a:p>
            <a:pPr marL="274320" indent="449640">
              <a:lnSpc>
                <a:spcPct val="150000"/>
              </a:lnSpc>
              <a:spcBef>
                <a:spcPts val="300"/>
              </a:spcBef>
              <a:spcAft>
                <a:spcPts val="1001"/>
              </a:spcAft>
              <a:buClr>
                <a:srgbClr val="0070C0"/>
              </a:buClr>
              <a:buFont typeface="Wingdings" charset="2"/>
              <a:buChar char=""/>
            </a:pPr>
            <a:r>
              <a:rPr lang="es-ES" b="1" spc="-1" dirty="0" smtClean="0">
                <a:latin typeface="Calibri" pitchFamily="34" charset="0"/>
                <a:cs typeface="Calibri" pitchFamily="34" charset="0"/>
              </a:rPr>
              <a:t>Consecuencia: </a:t>
            </a:r>
            <a:r>
              <a:rPr lang="es-ES" b="1" spc="-1" dirty="0" smtClean="0">
                <a:latin typeface="Calibri" pitchFamily="34" charset="0"/>
                <a:cs typeface="Calibri" pitchFamily="34" charset="0"/>
              </a:rPr>
              <a:t>clausolas contratuales </a:t>
            </a:r>
            <a:r>
              <a:rPr lang="es-ES" b="1" spc="-1" dirty="0" smtClean="0">
                <a:latin typeface="Calibri" pitchFamily="34" charset="0"/>
                <a:cs typeface="Calibri" pitchFamily="34" charset="0"/>
              </a:rPr>
              <a:t>que </a:t>
            </a:r>
            <a:r>
              <a:rPr lang="es-ES" b="1" spc="-1" dirty="0" smtClean="0">
                <a:latin typeface="Calibri" pitchFamily="34" charset="0"/>
                <a:cs typeface="Calibri" pitchFamily="34" charset="0"/>
              </a:rPr>
              <a:t>limitan las </a:t>
            </a:r>
            <a:r>
              <a:rPr lang="es-ES" b="1" spc="-1" dirty="0" smtClean="0">
                <a:latin typeface="Calibri" pitchFamily="34" charset="0"/>
                <a:cs typeface="Calibri" pitchFamily="34" charset="0"/>
              </a:rPr>
              <a:t>consecuencias negativas </a:t>
            </a:r>
            <a:r>
              <a:rPr lang="es-ES" b="1" spc="-1" dirty="0" smtClean="0">
                <a:latin typeface="Calibri" pitchFamily="34" charset="0"/>
                <a:cs typeface="Calibri" pitchFamily="34" charset="0"/>
              </a:rPr>
              <a:t>sobre los riesgos atribuidos al concesionario</a:t>
            </a:r>
          </a:p>
          <a:p>
            <a:pPr marL="274320" indent="449640">
              <a:lnSpc>
                <a:spcPct val="150000"/>
              </a:lnSpc>
              <a:spcBef>
                <a:spcPts val="300"/>
              </a:spcBef>
              <a:spcAft>
                <a:spcPts val="1001"/>
              </a:spcAft>
              <a:buClr>
                <a:srgbClr val="0070C0"/>
              </a:buClr>
              <a:buFont typeface="Wingdings" charset="2"/>
              <a:buChar char=""/>
            </a:pPr>
            <a:endParaRPr lang="es-ES" b="1" spc="-1" dirty="0" smtClean="0">
              <a:solidFill>
                <a:srgbClr val="00B050"/>
              </a:solidFill>
              <a:latin typeface="Calibri" pitchFamily="34" charset="0"/>
              <a:cs typeface="Calibri" pitchFamily="34" charset="0"/>
            </a:endParaRPr>
          </a:p>
          <a:p>
            <a:pPr marL="274320" indent="449640">
              <a:lnSpc>
                <a:spcPct val="150000"/>
              </a:lnSpc>
              <a:spcBef>
                <a:spcPts val="300"/>
              </a:spcBef>
              <a:spcAft>
                <a:spcPts val="1001"/>
              </a:spcAft>
              <a:buClr>
                <a:srgbClr val="0070C0"/>
              </a:buClr>
              <a:buFont typeface="Wingdings" charset="2"/>
              <a:buChar char=""/>
            </a:pPr>
            <a:endParaRPr lang="es-ES" b="1" spc="-1" dirty="0" smtClean="0">
              <a:solidFill>
                <a:srgbClr val="002060"/>
              </a:solidFill>
              <a:latin typeface="Calibri" pitchFamily="34" charset="0"/>
              <a:cs typeface="Calibri" pitchFamily="34" charset="0"/>
            </a:endParaRPr>
          </a:p>
          <a:p>
            <a:pPr marL="274320" indent="449640">
              <a:lnSpc>
                <a:spcPct val="150000"/>
              </a:lnSpc>
              <a:spcBef>
                <a:spcPts val="300"/>
              </a:spcBef>
              <a:spcAft>
                <a:spcPts val="1001"/>
              </a:spcAft>
              <a:buClr>
                <a:srgbClr val="0070C0"/>
              </a:buClr>
              <a:buFont typeface="Wingdings" charset="2"/>
              <a:buChar char=""/>
            </a:pPr>
            <a:r>
              <a:rPr lang="es-ES" b="1" spc="-1" dirty="0" smtClean="0">
                <a:solidFill>
                  <a:srgbClr val="002060"/>
                </a:solidFill>
                <a:latin typeface="Calibri" pitchFamily="34" charset="0"/>
                <a:cs typeface="Calibri" pitchFamily="34" charset="0"/>
              </a:rPr>
              <a:t>2</a:t>
            </a:r>
            <a:r>
              <a:rPr lang="es-ES" b="1" spc="-1" dirty="0" smtClean="0">
                <a:solidFill>
                  <a:srgbClr val="002060"/>
                </a:solidFill>
                <a:latin typeface="Calibri" pitchFamily="34" charset="0"/>
                <a:cs typeface="Calibri" pitchFamily="34" charset="0"/>
              </a:rPr>
              <a:t>) </a:t>
            </a:r>
            <a:r>
              <a:rPr lang="es-ES" b="1" spc="-1" dirty="0" smtClean="0">
                <a:solidFill>
                  <a:srgbClr val="00B050"/>
                </a:solidFill>
                <a:latin typeface="Calibri" pitchFamily="34" charset="0"/>
                <a:cs typeface="Calibri" pitchFamily="34" charset="0"/>
              </a:rPr>
              <a:t>Debate publico</a:t>
            </a:r>
            <a:r>
              <a:rPr lang="es-ES" b="1" spc="-1" dirty="0" smtClean="0">
                <a:latin typeface="Calibri" pitchFamily="34" charset="0"/>
                <a:cs typeface="Calibri" pitchFamily="34" charset="0"/>
              </a:rPr>
              <a:t>: mal uso</a:t>
            </a:r>
            <a:endParaRPr lang="es-ES" b="1" spc="-1" dirty="0" smtClean="0">
              <a:solidFill>
                <a:srgbClr val="FF0000"/>
              </a:solidFill>
              <a:latin typeface="Calibri" pitchFamily="34" charset="0"/>
              <a:cs typeface="Calibri" pitchFamily="34" charset="0"/>
            </a:endParaRPr>
          </a:p>
          <a:p>
            <a:pPr marL="274320" indent="449640">
              <a:lnSpc>
                <a:spcPct val="150000"/>
              </a:lnSpc>
              <a:spcBef>
                <a:spcPts val="300"/>
              </a:spcBef>
              <a:spcAft>
                <a:spcPts val="1001"/>
              </a:spcAft>
              <a:buClr>
                <a:srgbClr val="0070C0"/>
              </a:buClr>
              <a:buFont typeface="Wingdings" charset="2"/>
              <a:buChar char=""/>
            </a:pPr>
            <a:r>
              <a:rPr lang="es-ES" b="1" spc="-1" dirty="0" smtClean="0">
                <a:latin typeface="Calibri" pitchFamily="34" charset="0"/>
                <a:cs typeface="Calibri" pitchFamily="34" charset="0"/>
              </a:rPr>
              <a:t>A menudo ocurre despues de la adjudicación; </a:t>
            </a:r>
            <a:r>
              <a:rPr lang="es-ES" b="1" spc="-1" dirty="0" smtClean="0">
                <a:latin typeface="Calibri" pitchFamily="34" charset="0"/>
                <a:cs typeface="Calibri" pitchFamily="34" charset="0"/>
              </a:rPr>
              <a:t>con la </a:t>
            </a:r>
            <a:r>
              <a:rPr lang="es-ES" b="1" spc="-1" dirty="0" smtClean="0">
                <a:latin typeface="Calibri" pitchFamily="34" charset="0"/>
                <a:cs typeface="Calibri" pitchFamily="34" charset="0"/>
              </a:rPr>
              <a:t>consecuencia de determinar muchos retrazos ne la realización de la obra.</a:t>
            </a:r>
            <a:endParaRPr lang="es-ES" b="1" spc="-1" dirty="0" smtClean="0">
              <a:latin typeface="Calibri" pitchFamily="34" charset="0"/>
              <a:cs typeface="Calibri" pitchFamily="34" charset="0"/>
            </a:endParaRPr>
          </a:p>
          <a:p>
            <a:pPr marL="274320" indent="449640" algn="just">
              <a:lnSpc>
                <a:spcPct val="150000"/>
              </a:lnSpc>
              <a:spcBef>
                <a:spcPts val="300"/>
              </a:spcBef>
              <a:spcAft>
                <a:spcPts val="1001"/>
              </a:spcAft>
              <a:buClr>
                <a:srgbClr val="0070C0"/>
              </a:buClr>
              <a:buFont typeface="Wingdings" charset="2"/>
              <a:buChar char=""/>
            </a:pPr>
            <a:endParaRPr lang="es-ES" b="1" spc="-1" dirty="0">
              <a:latin typeface="Calibri" pitchFamily="34" charset="0"/>
              <a:cs typeface="Calibri" pitchFamily="34" charset="0"/>
            </a:endParaRPr>
          </a:p>
          <a:p>
            <a:pPr marL="274320" indent="449640" algn="just">
              <a:lnSpc>
                <a:spcPct val="150000"/>
              </a:lnSpc>
              <a:spcBef>
                <a:spcPts val="300"/>
              </a:spcBef>
              <a:spcAft>
                <a:spcPts val="1001"/>
              </a:spcAft>
              <a:buClr>
                <a:srgbClr val="0070C0"/>
              </a:buClr>
              <a:buFont typeface="Wingdings" charset="2"/>
              <a:buChar char=""/>
            </a:pPr>
            <a:endParaRPr lang="es-ES" b="1" spc="-1" dirty="0">
              <a:latin typeface="Calibri" pitchFamily="34" charset="0"/>
              <a:cs typeface="Calibri" pitchFamily="34" charset="0"/>
            </a:endParaRPr>
          </a:p>
          <a:p>
            <a:pPr marL="274320" indent="449640" algn="just">
              <a:lnSpc>
                <a:spcPct val="150000"/>
              </a:lnSpc>
              <a:spcBef>
                <a:spcPts val="300"/>
              </a:spcBef>
              <a:spcAft>
                <a:spcPts val="1001"/>
              </a:spcAft>
              <a:buClr>
                <a:srgbClr val="0070C0"/>
              </a:buClr>
              <a:buFont typeface="Wingdings" charset="2"/>
              <a:buChar char=""/>
            </a:pPr>
            <a:endParaRPr lang="es-ES" b="1" spc="-1" dirty="0">
              <a:latin typeface="Calibri" pitchFamily="34" charset="0"/>
              <a:cs typeface="Calibri" pitchFamily="34" charset="0"/>
            </a:endParaRPr>
          </a:p>
          <a:p>
            <a:pPr marL="274320" indent="449640" algn="just">
              <a:lnSpc>
                <a:spcPct val="150000"/>
              </a:lnSpc>
              <a:spcBef>
                <a:spcPts val="300"/>
              </a:spcBef>
              <a:spcAft>
                <a:spcPts val="1001"/>
              </a:spcAft>
              <a:buClr>
                <a:srgbClr val="0070C0"/>
              </a:buClr>
              <a:buFont typeface="Wingdings" charset="2"/>
              <a:buChar char=""/>
            </a:pPr>
            <a:endParaRPr lang="es-ES" b="1" spc="-1" dirty="0">
              <a:latin typeface="Calibri" pitchFamily="34" charset="0"/>
              <a:cs typeface="Calibri" pitchFamily="34" charset="0"/>
            </a:endParaRPr>
          </a:p>
          <a:p>
            <a:pPr marL="274320" indent="449640" algn="just">
              <a:lnSpc>
                <a:spcPct val="150000"/>
              </a:lnSpc>
              <a:spcBef>
                <a:spcPts val="300"/>
              </a:spcBef>
              <a:spcAft>
                <a:spcPts val="1001"/>
              </a:spcAft>
              <a:buClr>
                <a:srgbClr val="0070C0"/>
              </a:buClr>
              <a:buFont typeface="Wingdings" charset="2"/>
              <a:buChar char=""/>
            </a:pPr>
            <a:endParaRPr lang="es-ES" b="1" spc="-1" dirty="0">
              <a:latin typeface="Calibri" pitchFamily="34" charset="0"/>
              <a:cs typeface="Calibri" pitchFamily="34" charset="0"/>
            </a:endParaRPr>
          </a:p>
          <a:p>
            <a:pPr marL="274320" indent="449640" algn="just">
              <a:lnSpc>
                <a:spcPct val="150000"/>
              </a:lnSpc>
              <a:spcBef>
                <a:spcPts val="300"/>
              </a:spcBef>
              <a:spcAft>
                <a:spcPts val="1001"/>
              </a:spcAft>
              <a:buClr>
                <a:srgbClr val="0070C0"/>
              </a:buClr>
              <a:buFont typeface="Wingdings" charset="2"/>
              <a:buChar char=""/>
            </a:pPr>
            <a:r>
              <a:rPr lang="es-ES" b="1" spc="-1" dirty="0">
                <a:latin typeface="Calibri" pitchFamily="34" charset="0"/>
                <a:cs typeface="Calibri" pitchFamily="34" charset="0"/>
              </a:rPr>
              <a:t> </a:t>
            </a:r>
            <a:endParaRPr lang="it-IT" b="1" strike="noStrike" spc="-1" dirty="0">
              <a:latin typeface="Calibri" pitchFamily="34" charset="0"/>
              <a:cs typeface="Calibri" pitchFamily="34" charset="0"/>
            </a:endParaRPr>
          </a:p>
        </p:txBody>
      </p:sp>
      <p:sp>
        <p:nvSpPr>
          <p:cNvPr id="282" name="CustomShape 3"/>
          <p:cNvSpPr/>
          <p:nvPr/>
        </p:nvSpPr>
        <p:spPr>
          <a:xfrm>
            <a:off x="6553080" y="6356520"/>
            <a:ext cx="2132280" cy="363600"/>
          </a:xfrm>
          <a:prstGeom prst="rect">
            <a:avLst/>
          </a:prstGeom>
          <a:noFill/>
          <a:ln>
            <a:noFill/>
          </a:ln>
        </p:spPr>
        <p:style>
          <a:lnRef idx="0">
            <a:scrgbClr r="0" g="0" b="0"/>
          </a:lnRef>
          <a:fillRef idx="0">
            <a:scrgbClr r="0" g="0" b="0"/>
          </a:fillRef>
          <a:effectRef idx="0">
            <a:scrgbClr r="0" g="0" b="0"/>
          </a:effectRef>
          <a:fontRef idx="minor"/>
        </p:style>
      </p:sp>
      <p:sp>
        <p:nvSpPr>
          <p:cNvPr id="283" name="CustomShape 4"/>
          <p:cNvSpPr/>
          <p:nvPr/>
        </p:nvSpPr>
        <p:spPr>
          <a:xfrm>
            <a:off x="0" y="0"/>
            <a:ext cx="9142560" cy="522360"/>
          </a:xfrm>
          <a:prstGeom prst="rect">
            <a:avLst/>
          </a:prstGeom>
          <a:solidFill>
            <a:srgbClr val="002060"/>
          </a:solidFill>
          <a:ln>
            <a:noFill/>
          </a:ln>
        </p:spPr>
        <p:style>
          <a:lnRef idx="0">
            <a:scrgbClr r="0" g="0" b="0"/>
          </a:lnRef>
          <a:fillRef idx="0">
            <a:scrgbClr r="0" g="0" b="0"/>
          </a:fillRef>
          <a:effectRef idx="0">
            <a:scrgbClr r="0" g="0" b="0"/>
          </a:effectRef>
          <a:fontRef idx="minor"/>
        </p:style>
        <p:txBody>
          <a:bodyPr lIns="90360" tIns="44280" rIns="90360" bIns="44280"/>
          <a:lstStyle/>
          <a:p>
            <a:pPr>
              <a:lnSpc>
                <a:spcPct val="100000"/>
              </a:lnSpc>
            </a:pPr>
            <a:r>
              <a:rPr lang="it-IT" sz="2000" b="1" strike="noStrike" spc="-1" dirty="0">
                <a:solidFill>
                  <a:srgbClr val="FFFFFF"/>
                </a:solidFill>
                <a:latin typeface="Trebuchet MS"/>
                <a:ea typeface="Arial Unicode MS"/>
              </a:rPr>
              <a:t>I Contratti di Concessione e di PPP</a:t>
            </a:r>
            <a:endParaRPr lang="it-IT" sz="2000" b="0" strike="noStrike" spc="-1" dirty="0">
              <a:latin typeface="Arial"/>
            </a:endParaRPr>
          </a:p>
          <a:p>
            <a:pPr>
              <a:lnSpc>
                <a:spcPct val="100000"/>
              </a:lnSpc>
            </a:pPr>
            <a:endParaRPr lang="it-IT" sz="2000" b="0" strike="noStrike" spc="-1" dirty="0">
              <a:latin typeface="Arial"/>
            </a:endParaRPr>
          </a:p>
        </p:txBody>
      </p:sp>
    </p:spTree>
    <p:extLst>
      <p:ext uri="{BB962C8B-B14F-4D97-AF65-F5344CB8AC3E}">
        <p14:creationId xmlns:p14="http://schemas.microsoft.com/office/powerpoint/2010/main" val="1776384873"/>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 name="CustomShape 1"/>
          <p:cNvSpPr/>
          <p:nvPr/>
        </p:nvSpPr>
        <p:spPr>
          <a:xfrm>
            <a:off x="611560" y="1020722"/>
            <a:ext cx="7466040" cy="11415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it-IT" sz="2800" b="0" strike="noStrike" spc="-1" dirty="0" smtClean="0">
                <a:latin typeface="Arial"/>
              </a:rPr>
              <a:t>PPP</a:t>
            </a:r>
            <a:r>
              <a:rPr lang="it-IT" sz="2800" spc="-1" dirty="0" smtClean="0">
                <a:latin typeface="Arial"/>
              </a:rPr>
              <a:t>: </a:t>
            </a:r>
            <a:r>
              <a:rPr lang="it-IT" sz="2800" spc="-1" dirty="0" err="1" smtClean="0">
                <a:solidFill>
                  <a:srgbClr val="FF0000"/>
                </a:solidFill>
                <a:latin typeface="Arial"/>
              </a:rPr>
              <a:t>aspectos</a:t>
            </a:r>
            <a:r>
              <a:rPr lang="it-IT" sz="2800" spc="-1" dirty="0" smtClean="0">
                <a:solidFill>
                  <a:srgbClr val="FF0000"/>
                </a:solidFill>
                <a:latin typeface="Arial"/>
              </a:rPr>
              <a:t> </a:t>
            </a:r>
            <a:r>
              <a:rPr lang="it-IT" sz="2800" spc="-1" dirty="0" err="1" smtClean="0">
                <a:solidFill>
                  <a:srgbClr val="FF0000"/>
                </a:solidFill>
                <a:latin typeface="Arial"/>
              </a:rPr>
              <a:t>criticos</a:t>
            </a:r>
            <a:endParaRPr lang="it-IT" sz="2800" spc="-1" dirty="0" smtClean="0">
              <a:solidFill>
                <a:srgbClr val="FF0000"/>
              </a:solidFill>
              <a:latin typeface="Arial"/>
            </a:endParaRPr>
          </a:p>
          <a:p>
            <a:pPr algn="ctr">
              <a:lnSpc>
                <a:spcPct val="100000"/>
              </a:lnSpc>
            </a:pPr>
            <a:r>
              <a:rPr lang="it-IT" sz="2800" spc="-1" dirty="0" smtClean="0">
                <a:latin typeface="Arial"/>
              </a:rPr>
              <a:t>2. fase </a:t>
            </a:r>
            <a:r>
              <a:rPr lang="it-IT" sz="2800" spc="-1" dirty="0" smtClean="0">
                <a:latin typeface="Arial"/>
              </a:rPr>
              <a:t>de la </a:t>
            </a:r>
            <a:r>
              <a:rPr lang="it-IT" sz="2800" spc="-1" dirty="0" err="1" smtClean="0">
                <a:latin typeface="Arial"/>
              </a:rPr>
              <a:t>ejecución</a:t>
            </a:r>
            <a:endParaRPr lang="it-IT" sz="2800" b="0" strike="noStrike" spc="-1" dirty="0">
              <a:latin typeface="Arial"/>
            </a:endParaRPr>
          </a:p>
        </p:txBody>
      </p:sp>
      <p:sp>
        <p:nvSpPr>
          <p:cNvPr id="281" name="CustomShape 2"/>
          <p:cNvSpPr/>
          <p:nvPr/>
        </p:nvSpPr>
        <p:spPr>
          <a:xfrm>
            <a:off x="214380" y="2564904"/>
            <a:ext cx="8713800" cy="492919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74320" indent="449640">
              <a:lnSpc>
                <a:spcPct val="150000"/>
              </a:lnSpc>
              <a:spcBef>
                <a:spcPts val="300"/>
              </a:spcBef>
              <a:spcAft>
                <a:spcPts val="1001"/>
              </a:spcAft>
              <a:buClr>
                <a:srgbClr val="0070C0"/>
              </a:buClr>
              <a:buFont typeface="Wingdings" charset="2"/>
              <a:buChar char=""/>
            </a:pPr>
            <a:r>
              <a:rPr lang="es-ES" b="1" spc="-1" dirty="0" smtClean="0">
                <a:solidFill>
                  <a:srgbClr val="002060"/>
                </a:solidFill>
                <a:latin typeface="Calibri" pitchFamily="34" charset="0"/>
                <a:cs typeface="Calibri" pitchFamily="34" charset="0"/>
              </a:rPr>
              <a:t>1) </a:t>
            </a:r>
            <a:r>
              <a:rPr lang="es-ES" b="1" spc="-1" dirty="0" smtClean="0">
                <a:solidFill>
                  <a:srgbClr val="FF0000"/>
                </a:solidFill>
                <a:latin typeface="Calibri" pitchFamily="34" charset="0"/>
                <a:cs typeface="Calibri" pitchFamily="34" charset="0"/>
              </a:rPr>
              <a:t>Modificaciones </a:t>
            </a:r>
            <a:r>
              <a:rPr lang="es-ES" b="1" spc="-1" dirty="0" smtClean="0">
                <a:solidFill>
                  <a:srgbClr val="FF0000"/>
                </a:solidFill>
                <a:latin typeface="Calibri" pitchFamily="34" charset="0"/>
                <a:cs typeface="Calibri" pitchFamily="34" charset="0"/>
              </a:rPr>
              <a:t>al </a:t>
            </a:r>
            <a:r>
              <a:rPr lang="es-ES" b="1" spc="-1" dirty="0" smtClean="0">
                <a:solidFill>
                  <a:srgbClr val="FF0000"/>
                </a:solidFill>
                <a:latin typeface="Calibri" pitchFamily="34" charset="0"/>
                <a:cs typeface="Calibri" pitchFamily="34" charset="0"/>
              </a:rPr>
              <a:t>projecto original</a:t>
            </a:r>
            <a:r>
              <a:rPr lang="es-ES" b="1" spc="-1" dirty="0" smtClean="0">
                <a:latin typeface="Calibri" pitchFamily="34" charset="0"/>
                <a:cs typeface="Calibri" pitchFamily="34" charset="0"/>
              </a:rPr>
              <a:t>: por  acontecimientos imprevesibles</a:t>
            </a:r>
            <a:endParaRPr lang="es-ES" b="1" spc="-1" dirty="0" smtClean="0">
              <a:latin typeface="Calibri" pitchFamily="34" charset="0"/>
              <a:cs typeface="Calibri" pitchFamily="34" charset="0"/>
            </a:endParaRPr>
          </a:p>
          <a:p>
            <a:pPr marL="274320" indent="449640">
              <a:lnSpc>
                <a:spcPct val="150000"/>
              </a:lnSpc>
              <a:spcBef>
                <a:spcPts val="300"/>
              </a:spcBef>
              <a:spcAft>
                <a:spcPts val="1001"/>
              </a:spcAft>
              <a:buClr>
                <a:srgbClr val="0070C0"/>
              </a:buClr>
              <a:buFont typeface="Wingdings" charset="2"/>
              <a:buChar char=""/>
            </a:pPr>
            <a:r>
              <a:rPr lang="es-ES" b="1" spc="-1" dirty="0" smtClean="0">
                <a:solidFill>
                  <a:srgbClr val="002060"/>
                </a:solidFill>
                <a:latin typeface="Calibri" pitchFamily="34" charset="0"/>
                <a:cs typeface="Calibri" pitchFamily="34" charset="0"/>
              </a:rPr>
              <a:t>2) </a:t>
            </a:r>
            <a:r>
              <a:rPr lang="es-ES" b="1" spc="-1" dirty="0" smtClean="0">
                <a:solidFill>
                  <a:srgbClr val="FF0000"/>
                </a:solidFill>
                <a:latin typeface="Calibri" pitchFamily="34" charset="0"/>
                <a:cs typeface="Calibri" pitchFamily="34" charset="0"/>
              </a:rPr>
              <a:t>incumplimientos</a:t>
            </a:r>
            <a:r>
              <a:rPr lang="es-ES" b="1" spc="-1" dirty="0" smtClean="0">
                <a:latin typeface="Calibri" pitchFamily="34" charset="0"/>
                <a:cs typeface="Calibri" pitchFamily="34" charset="0"/>
              </a:rPr>
              <a:t>  de la asignación de los riesgos </a:t>
            </a:r>
            <a:r>
              <a:rPr lang="es-ES" b="1" spc="-1" dirty="0" smtClean="0">
                <a:latin typeface="Calibri" pitchFamily="34" charset="0"/>
                <a:cs typeface="Calibri" pitchFamily="34" charset="0"/>
              </a:rPr>
              <a:t>originariamente </a:t>
            </a:r>
            <a:r>
              <a:rPr lang="es-ES" b="1" spc="-1" dirty="0" smtClean="0">
                <a:latin typeface="Calibri" pitchFamily="34" charset="0"/>
                <a:cs typeface="Calibri" pitchFamily="34" charset="0"/>
              </a:rPr>
              <a:t>establecida:</a:t>
            </a:r>
            <a:endParaRPr lang="es-ES" b="1" spc="-1" dirty="0" smtClean="0">
              <a:latin typeface="Calibri" pitchFamily="34" charset="0"/>
              <a:cs typeface="Calibri" pitchFamily="34" charset="0"/>
            </a:endParaRPr>
          </a:p>
          <a:p>
            <a:pPr marL="274320" indent="449640">
              <a:lnSpc>
                <a:spcPct val="150000"/>
              </a:lnSpc>
              <a:spcBef>
                <a:spcPts val="300"/>
              </a:spcBef>
              <a:spcAft>
                <a:spcPts val="1001"/>
              </a:spcAft>
              <a:buClr>
                <a:srgbClr val="0070C0"/>
              </a:buClr>
              <a:buFont typeface="Wingdings" charset="2"/>
              <a:buChar char=""/>
            </a:pPr>
            <a:r>
              <a:rPr lang="es-ES" b="1" spc="-1" dirty="0" smtClean="0">
                <a:latin typeface="Calibri" pitchFamily="34" charset="0"/>
                <a:cs typeface="Calibri" pitchFamily="34" charset="0"/>
              </a:rPr>
              <a:t>(: en particular</a:t>
            </a:r>
            <a:r>
              <a:rPr lang="es-ES" b="1" spc="-1" dirty="0" smtClean="0">
                <a:latin typeface="Calibri" pitchFamily="34" charset="0"/>
                <a:cs typeface="Calibri" pitchFamily="34" charset="0"/>
              </a:rPr>
              <a:t>: </a:t>
            </a:r>
            <a:r>
              <a:rPr lang="es-ES" b="1" spc="-1" dirty="0" smtClean="0">
                <a:latin typeface="Calibri" pitchFamily="34" charset="0"/>
                <a:cs typeface="Calibri" pitchFamily="34" charset="0"/>
              </a:rPr>
              <a:t>alteración del riesgo de costrucción)</a:t>
            </a:r>
            <a:endParaRPr lang="es-ES" b="1" spc="-1" dirty="0" smtClean="0">
              <a:latin typeface="Calibri" pitchFamily="34" charset="0"/>
              <a:cs typeface="Calibri" pitchFamily="34" charset="0"/>
            </a:endParaRPr>
          </a:p>
          <a:p>
            <a:pPr marL="274320" indent="449640">
              <a:lnSpc>
                <a:spcPct val="150000"/>
              </a:lnSpc>
              <a:spcBef>
                <a:spcPts val="300"/>
              </a:spcBef>
              <a:spcAft>
                <a:spcPts val="1001"/>
              </a:spcAft>
              <a:buClr>
                <a:srgbClr val="0070C0"/>
              </a:buClr>
              <a:buFont typeface="Wingdings" charset="2"/>
              <a:buChar char=""/>
            </a:pPr>
            <a:endParaRPr lang="es-ES" b="1" spc="-1" dirty="0">
              <a:latin typeface="Calibri" pitchFamily="34" charset="0"/>
              <a:cs typeface="Calibri" pitchFamily="34" charset="0"/>
            </a:endParaRPr>
          </a:p>
          <a:p>
            <a:pPr marL="274320" indent="449640">
              <a:lnSpc>
                <a:spcPct val="150000"/>
              </a:lnSpc>
              <a:spcBef>
                <a:spcPts val="300"/>
              </a:spcBef>
              <a:spcAft>
                <a:spcPts val="1001"/>
              </a:spcAft>
              <a:buClr>
                <a:srgbClr val="0070C0"/>
              </a:buClr>
              <a:buFont typeface="Wingdings" charset="2"/>
              <a:buChar char=""/>
            </a:pPr>
            <a:r>
              <a:rPr lang="es-ES" b="1" spc="-1" dirty="0" smtClean="0">
                <a:latin typeface="Calibri" pitchFamily="34" charset="0"/>
                <a:cs typeface="Calibri" pitchFamily="34" charset="0"/>
              </a:rPr>
              <a:t>3) </a:t>
            </a:r>
            <a:r>
              <a:rPr lang="es-ES" b="1" spc="-1" dirty="0" smtClean="0">
                <a:latin typeface="Calibri" pitchFamily="34" charset="0"/>
                <a:cs typeface="Calibri" pitchFamily="34" charset="0"/>
              </a:rPr>
              <a:t>trasferencia del riesgo de demanda: </a:t>
            </a:r>
            <a:r>
              <a:rPr lang="es-ES" b="1" spc="-1" dirty="0" smtClean="0">
                <a:latin typeface="Calibri" pitchFamily="34" charset="0"/>
                <a:cs typeface="Calibri" pitchFamily="34" charset="0"/>
              </a:rPr>
              <a:t>.... </a:t>
            </a:r>
            <a:r>
              <a:rPr lang="es-ES" b="1" i="1" spc="-1" dirty="0" smtClean="0">
                <a:latin typeface="Calibri" pitchFamily="34" charset="0"/>
                <a:cs typeface="Calibri" pitchFamily="34" charset="0"/>
              </a:rPr>
              <a:t>Covid 19</a:t>
            </a:r>
            <a:r>
              <a:rPr lang="es-ES" b="1" spc="-1" dirty="0" smtClean="0">
                <a:latin typeface="Calibri" pitchFamily="34" charset="0"/>
                <a:cs typeface="Calibri" pitchFamily="34" charset="0"/>
              </a:rPr>
              <a:t> </a:t>
            </a:r>
          </a:p>
          <a:p>
            <a:pPr marL="274320" indent="449640" algn="just">
              <a:lnSpc>
                <a:spcPct val="150000"/>
              </a:lnSpc>
              <a:spcBef>
                <a:spcPts val="300"/>
              </a:spcBef>
              <a:spcAft>
                <a:spcPts val="1001"/>
              </a:spcAft>
              <a:buClr>
                <a:srgbClr val="0070C0"/>
              </a:buClr>
              <a:buFont typeface="Wingdings" charset="2"/>
              <a:buChar char=""/>
            </a:pPr>
            <a:endParaRPr lang="es-ES" b="1" spc="-1" dirty="0">
              <a:latin typeface="Calibri" pitchFamily="34" charset="0"/>
              <a:cs typeface="Calibri" pitchFamily="34" charset="0"/>
            </a:endParaRPr>
          </a:p>
          <a:p>
            <a:pPr marL="274320" indent="449640" algn="just">
              <a:lnSpc>
                <a:spcPct val="150000"/>
              </a:lnSpc>
              <a:spcBef>
                <a:spcPts val="300"/>
              </a:spcBef>
              <a:spcAft>
                <a:spcPts val="1001"/>
              </a:spcAft>
              <a:buClr>
                <a:srgbClr val="0070C0"/>
              </a:buClr>
              <a:buFont typeface="Wingdings" charset="2"/>
              <a:buChar char=""/>
            </a:pPr>
            <a:endParaRPr lang="it-IT" b="1" strike="noStrike" spc="-1" dirty="0">
              <a:latin typeface="Calibri" pitchFamily="34" charset="0"/>
              <a:cs typeface="Calibri" pitchFamily="34" charset="0"/>
            </a:endParaRPr>
          </a:p>
        </p:txBody>
      </p:sp>
      <p:sp>
        <p:nvSpPr>
          <p:cNvPr id="282" name="CustomShape 3"/>
          <p:cNvSpPr/>
          <p:nvPr/>
        </p:nvSpPr>
        <p:spPr>
          <a:xfrm>
            <a:off x="6553080" y="6356520"/>
            <a:ext cx="2132280" cy="363600"/>
          </a:xfrm>
          <a:prstGeom prst="rect">
            <a:avLst/>
          </a:prstGeom>
          <a:noFill/>
          <a:ln>
            <a:noFill/>
          </a:ln>
        </p:spPr>
        <p:style>
          <a:lnRef idx="0">
            <a:scrgbClr r="0" g="0" b="0"/>
          </a:lnRef>
          <a:fillRef idx="0">
            <a:scrgbClr r="0" g="0" b="0"/>
          </a:fillRef>
          <a:effectRef idx="0">
            <a:scrgbClr r="0" g="0" b="0"/>
          </a:effectRef>
          <a:fontRef idx="minor"/>
        </p:style>
      </p:sp>
      <p:sp>
        <p:nvSpPr>
          <p:cNvPr id="283" name="CustomShape 4"/>
          <p:cNvSpPr/>
          <p:nvPr/>
        </p:nvSpPr>
        <p:spPr>
          <a:xfrm>
            <a:off x="0" y="0"/>
            <a:ext cx="9142560" cy="522360"/>
          </a:xfrm>
          <a:prstGeom prst="rect">
            <a:avLst/>
          </a:prstGeom>
          <a:solidFill>
            <a:srgbClr val="002060"/>
          </a:solidFill>
          <a:ln>
            <a:noFill/>
          </a:ln>
        </p:spPr>
        <p:style>
          <a:lnRef idx="0">
            <a:scrgbClr r="0" g="0" b="0"/>
          </a:lnRef>
          <a:fillRef idx="0">
            <a:scrgbClr r="0" g="0" b="0"/>
          </a:fillRef>
          <a:effectRef idx="0">
            <a:scrgbClr r="0" g="0" b="0"/>
          </a:effectRef>
          <a:fontRef idx="minor"/>
        </p:style>
        <p:txBody>
          <a:bodyPr lIns="90360" tIns="44280" rIns="90360" bIns="44280"/>
          <a:lstStyle/>
          <a:p>
            <a:pPr>
              <a:lnSpc>
                <a:spcPct val="100000"/>
              </a:lnSpc>
            </a:pPr>
            <a:r>
              <a:rPr lang="it-IT" sz="2000" b="1" strike="noStrike" spc="-1" dirty="0">
                <a:solidFill>
                  <a:srgbClr val="FFFFFF"/>
                </a:solidFill>
                <a:latin typeface="Trebuchet MS"/>
                <a:ea typeface="Arial Unicode MS"/>
              </a:rPr>
              <a:t>I Contratti di Concessione e di PPP</a:t>
            </a:r>
            <a:endParaRPr lang="it-IT" sz="2000" b="0" strike="noStrike" spc="-1" dirty="0">
              <a:latin typeface="Arial"/>
            </a:endParaRPr>
          </a:p>
          <a:p>
            <a:pPr>
              <a:lnSpc>
                <a:spcPct val="100000"/>
              </a:lnSpc>
            </a:pPr>
            <a:endParaRPr lang="it-IT" sz="2000" b="0" strike="noStrike" spc="-1" dirty="0">
              <a:latin typeface="Arial"/>
            </a:endParaRPr>
          </a:p>
        </p:txBody>
      </p:sp>
    </p:spTree>
    <p:extLst>
      <p:ext uri="{BB962C8B-B14F-4D97-AF65-F5344CB8AC3E}">
        <p14:creationId xmlns:p14="http://schemas.microsoft.com/office/powerpoint/2010/main" val="59264894"/>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 name="CustomShape 1"/>
          <p:cNvSpPr/>
          <p:nvPr/>
        </p:nvSpPr>
        <p:spPr>
          <a:xfrm>
            <a:off x="611560" y="1020722"/>
            <a:ext cx="7466040" cy="11415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it-IT" sz="2800" b="0" strike="noStrike" spc="-1" dirty="0" smtClean="0">
                <a:latin typeface="Arial"/>
              </a:rPr>
              <a:t>PPP</a:t>
            </a:r>
            <a:r>
              <a:rPr lang="it-IT" sz="2800" spc="-1" dirty="0" smtClean="0">
                <a:latin typeface="Arial"/>
              </a:rPr>
              <a:t>:</a:t>
            </a:r>
            <a:endParaRPr lang="it-IT" sz="2800" spc="-1" dirty="0" smtClean="0">
              <a:solidFill>
                <a:srgbClr val="FF0000"/>
              </a:solidFill>
              <a:latin typeface="Arial"/>
            </a:endParaRPr>
          </a:p>
          <a:p>
            <a:pPr algn="ctr">
              <a:lnSpc>
                <a:spcPct val="100000"/>
              </a:lnSpc>
            </a:pPr>
            <a:r>
              <a:rPr lang="it-IT" sz="2800" spc="-1" dirty="0" smtClean="0">
                <a:latin typeface="Arial"/>
              </a:rPr>
              <a:t>Project </a:t>
            </a:r>
            <a:r>
              <a:rPr lang="it-IT" sz="2800" spc="-1" dirty="0" err="1" smtClean="0">
                <a:latin typeface="Arial"/>
              </a:rPr>
              <a:t>financing</a:t>
            </a:r>
            <a:endParaRPr lang="it-IT" sz="2800" b="0" strike="noStrike" spc="-1" dirty="0">
              <a:latin typeface="Arial"/>
            </a:endParaRPr>
          </a:p>
        </p:txBody>
      </p:sp>
      <p:sp>
        <p:nvSpPr>
          <p:cNvPr id="281" name="CustomShape 2"/>
          <p:cNvSpPr/>
          <p:nvPr/>
        </p:nvSpPr>
        <p:spPr>
          <a:xfrm>
            <a:off x="214380" y="2420888"/>
            <a:ext cx="8713800" cy="492919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74320" indent="449640" algn="ctr">
              <a:lnSpc>
                <a:spcPct val="150000"/>
              </a:lnSpc>
              <a:spcBef>
                <a:spcPts val="300"/>
              </a:spcBef>
              <a:spcAft>
                <a:spcPts val="1001"/>
              </a:spcAft>
              <a:buClr>
                <a:srgbClr val="0070C0"/>
              </a:buClr>
              <a:buFont typeface="Wingdings" charset="2"/>
              <a:buChar char=""/>
            </a:pPr>
            <a:r>
              <a:rPr lang="es-ES" sz="2000" b="1" spc="-1" dirty="0" smtClean="0">
                <a:solidFill>
                  <a:srgbClr val="002060"/>
                </a:solidFill>
                <a:latin typeface="Calibri" pitchFamily="34" charset="0"/>
                <a:cs typeface="Calibri" pitchFamily="34" charset="0"/>
              </a:rPr>
              <a:t>Art. 183, parrafo 15:  il P.F. </a:t>
            </a:r>
            <a:r>
              <a:rPr lang="es-ES" sz="2000" b="1" spc="-1" dirty="0">
                <a:solidFill>
                  <a:srgbClr val="002060"/>
                </a:solidFill>
                <a:latin typeface="Calibri" pitchFamily="34" charset="0"/>
                <a:cs typeface="Calibri" pitchFamily="34" charset="0"/>
              </a:rPr>
              <a:t>b</a:t>
            </a:r>
            <a:r>
              <a:rPr lang="es-ES" sz="2000" b="1" spc="-1" dirty="0" smtClean="0">
                <a:solidFill>
                  <a:srgbClr val="002060"/>
                </a:solidFill>
                <a:latin typeface="Calibri" pitchFamily="34" charset="0"/>
                <a:cs typeface="Calibri" pitchFamily="34" charset="0"/>
              </a:rPr>
              <a:t>ajo </a:t>
            </a:r>
            <a:r>
              <a:rPr lang="es-ES" sz="2000" b="1" spc="-1" dirty="0" smtClean="0">
                <a:solidFill>
                  <a:srgbClr val="002060"/>
                </a:solidFill>
                <a:latin typeface="Calibri" pitchFamily="34" charset="0"/>
                <a:cs typeface="Calibri" pitchFamily="34" charset="0"/>
              </a:rPr>
              <a:t> iniciativa privada</a:t>
            </a:r>
            <a:endParaRPr lang="es-ES" sz="2000" b="1" spc="-1" dirty="0" smtClean="0">
              <a:solidFill>
                <a:srgbClr val="002060"/>
              </a:solidFill>
              <a:latin typeface="Calibri" pitchFamily="34" charset="0"/>
              <a:cs typeface="Calibri" pitchFamily="34" charset="0"/>
            </a:endParaRPr>
          </a:p>
          <a:p>
            <a:pPr marL="274320">
              <a:lnSpc>
                <a:spcPct val="150000"/>
              </a:lnSpc>
              <a:spcBef>
                <a:spcPts val="300"/>
              </a:spcBef>
              <a:spcAft>
                <a:spcPts val="1001"/>
              </a:spcAft>
              <a:buClr>
                <a:srgbClr val="0070C0"/>
              </a:buClr>
            </a:pPr>
            <a:r>
              <a:rPr lang="es-ES" sz="2000" b="1" spc="-1" dirty="0" smtClean="0">
                <a:latin typeface="Calibri" pitchFamily="34" charset="0"/>
                <a:cs typeface="Calibri" pitchFamily="34" charset="0"/>
              </a:rPr>
              <a:t>Il </a:t>
            </a:r>
            <a:r>
              <a:rPr lang="es-ES" sz="2000" b="1" spc="-1" dirty="0" smtClean="0">
                <a:latin typeface="Calibri" pitchFamily="34" charset="0"/>
                <a:cs typeface="Calibri" pitchFamily="34" charset="0"/>
              </a:rPr>
              <a:t>sujeto privado puede proponer di realizar en concesión obras:</a:t>
            </a:r>
            <a:endParaRPr lang="es-ES" sz="2000" b="1" spc="-1" dirty="0" smtClean="0">
              <a:latin typeface="Calibri" pitchFamily="34" charset="0"/>
              <a:cs typeface="Calibri" pitchFamily="34" charset="0"/>
            </a:endParaRPr>
          </a:p>
          <a:p>
            <a:pPr marL="274320">
              <a:spcBef>
                <a:spcPts val="300"/>
              </a:spcBef>
              <a:spcAft>
                <a:spcPts val="1001"/>
              </a:spcAft>
              <a:buClr>
                <a:srgbClr val="0070C0"/>
              </a:buClr>
            </a:pPr>
            <a:r>
              <a:rPr lang="es-ES" sz="1200" b="1" spc="-1" dirty="0" smtClean="0">
                <a:latin typeface="Calibri" pitchFamily="34" charset="0"/>
                <a:cs typeface="Calibri" pitchFamily="34" charset="0"/>
              </a:rPr>
              <a:t>a) </a:t>
            </a:r>
            <a:r>
              <a:rPr lang="es-ES" sz="1200" b="1" spc="-1" dirty="0" smtClean="0">
                <a:latin typeface="Calibri" pitchFamily="34" charset="0"/>
                <a:cs typeface="Calibri" pitchFamily="34" charset="0"/>
              </a:rPr>
              <a:t>projecto </a:t>
            </a:r>
            <a:endParaRPr lang="es-ES" sz="1200" b="1" spc="-1" dirty="0" smtClean="0">
              <a:latin typeface="Calibri" pitchFamily="34" charset="0"/>
              <a:cs typeface="Calibri" pitchFamily="34" charset="0"/>
            </a:endParaRPr>
          </a:p>
          <a:p>
            <a:pPr marL="274320">
              <a:spcBef>
                <a:spcPts val="300"/>
              </a:spcBef>
              <a:spcAft>
                <a:spcPts val="1001"/>
              </a:spcAft>
              <a:buClr>
                <a:srgbClr val="0070C0"/>
              </a:buClr>
            </a:pPr>
            <a:r>
              <a:rPr lang="es-ES" sz="1200" b="1" spc="-1" dirty="0" smtClean="0">
                <a:latin typeface="Calibri" pitchFamily="34" charset="0"/>
                <a:cs typeface="Calibri" pitchFamily="34" charset="0"/>
              </a:rPr>
              <a:t>b) </a:t>
            </a:r>
            <a:r>
              <a:rPr lang="es-ES" sz="1200" b="1" spc="-1" dirty="0" smtClean="0">
                <a:latin typeface="Calibri" pitchFamily="34" charset="0"/>
                <a:cs typeface="Calibri" pitchFamily="34" charset="0"/>
              </a:rPr>
              <a:t>plan/esquema  de contrato</a:t>
            </a:r>
            <a:endParaRPr lang="es-ES" sz="1200" b="1" spc="-1" dirty="0" smtClean="0">
              <a:latin typeface="Calibri" pitchFamily="34" charset="0"/>
              <a:cs typeface="Calibri" pitchFamily="34" charset="0"/>
            </a:endParaRPr>
          </a:p>
          <a:p>
            <a:pPr marL="274320">
              <a:spcBef>
                <a:spcPts val="300"/>
              </a:spcBef>
              <a:spcAft>
                <a:spcPts val="1001"/>
              </a:spcAft>
              <a:buClr>
                <a:srgbClr val="0070C0"/>
              </a:buClr>
            </a:pPr>
            <a:r>
              <a:rPr lang="es-ES" sz="1200" b="1" spc="-1" dirty="0" smtClean="0">
                <a:latin typeface="Calibri" pitchFamily="34" charset="0"/>
                <a:cs typeface="Calibri" pitchFamily="34" charset="0"/>
              </a:rPr>
              <a:t>c) </a:t>
            </a:r>
            <a:r>
              <a:rPr lang="es-ES" sz="1200" b="1" spc="-1" dirty="0" smtClean="0">
                <a:latin typeface="Calibri" pitchFamily="34" charset="0"/>
                <a:cs typeface="Calibri" pitchFamily="34" charset="0"/>
              </a:rPr>
              <a:t>plan economico-financiero</a:t>
            </a:r>
            <a:endParaRPr lang="es-ES" sz="1200" b="1" spc="-1" dirty="0" smtClean="0">
              <a:latin typeface="Calibri" pitchFamily="34" charset="0"/>
              <a:cs typeface="Calibri" pitchFamily="34" charset="0"/>
            </a:endParaRPr>
          </a:p>
          <a:p>
            <a:pPr marL="274320">
              <a:spcBef>
                <a:spcPts val="300"/>
              </a:spcBef>
              <a:spcAft>
                <a:spcPts val="1001"/>
              </a:spcAft>
              <a:buClr>
                <a:srgbClr val="0070C0"/>
              </a:buClr>
            </a:pPr>
            <a:endParaRPr lang="es-ES" b="1" spc="-1" dirty="0">
              <a:latin typeface="Calibri" pitchFamily="34" charset="0"/>
              <a:cs typeface="Calibri" pitchFamily="34" charset="0"/>
            </a:endParaRPr>
          </a:p>
          <a:p>
            <a:pPr marL="274320">
              <a:spcBef>
                <a:spcPts val="300"/>
              </a:spcBef>
              <a:spcAft>
                <a:spcPts val="1001"/>
              </a:spcAft>
              <a:buClr>
                <a:srgbClr val="0070C0"/>
              </a:buClr>
            </a:pPr>
            <a:r>
              <a:rPr lang="es-ES" b="1" spc="-1" dirty="0" smtClean="0">
                <a:latin typeface="Calibri" pitchFamily="34" charset="0"/>
                <a:cs typeface="Calibri" pitchFamily="34" charset="0"/>
              </a:rPr>
              <a:t>Dialogo amministrazione – privato:  </a:t>
            </a:r>
            <a:r>
              <a:rPr lang="es-ES" b="1" spc="-1" dirty="0" smtClean="0">
                <a:solidFill>
                  <a:srgbClr val="C00000"/>
                </a:solidFill>
                <a:latin typeface="Calibri" pitchFamily="34" charset="0"/>
                <a:cs typeface="Calibri" pitchFamily="34" charset="0"/>
              </a:rPr>
              <a:t>modificaciones</a:t>
            </a:r>
            <a:endParaRPr lang="es-ES" b="1" spc="-1" dirty="0" smtClean="0">
              <a:solidFill>
                <a:srgbClr val="C00000"/>
              </a:solidFill>
              <a:latin typeface="Calibri" pitchFamily="34" charset="0"/>
              <a:cs typeface="Calibri" pitchFamily="34" charset="0"/>
            </a:endParaRPr>
          </a:p>
          <a:p>
            <a:pPr marL="274320">
              <a:spcBef>
                <a:spcPts val="300"/>
              </a:spcBef>
              <a:spcAft>
                <a:spcPts val="1001"/>
              </a:spcAft>
              <a:buClr>
                <a:srgbClr val="0070C0"/>
              </a:buClr>
            </a:pPr>
            <a:r>
              <a:rPr lang="es-ES" b="1" spc="-1" dirty="0" smtClean="0">
                <a:latin typeface="Calibri" pitchFamily="34" charset="0"/>
                <a:cs typeface="Calibri" pitchFamily="34" charset="0"/>
              </a:rPr>
              <a:t>Licitación publica</a:t>
            </a:r>
            <a:endParaRPr lang="es-ES" b="1" spc="-1" dirty="0" smtClean="0">
              <a:latin typeface="Calibri" pitchFamily="34" charset="0"/>
              <a:cs typeface="Calibri" pitchFamily="34" charset="0"/>
            </a:endParaRPr>
          </a:p>
          <a:p>
            <a:pPr marL="274320">
              <a:spcBef>
                <a:spcPts val="300"/>
              </a:spcBef>
              <a:spcAft>
                <a:spcPts val="1001"/>
              </a:spcAft>
              <a:buClr>
                <a:srgbClr val="0070C0"/>
              </a:buClr>
            </a:pPr>
            <a:r>
              <a:rPr lang="es-ES" b="1" u="sng" spc="-1" dirty="0" smtClean="0">
                <a:solidFill>
                  <a:srgbClr val="0070C0"/>
                </a:solidFill>
                <a:latin typeface="Calibri" pitchFamily="34" charset="0"/>
                <a:cs typeface="Calibri" pitchFamily="34" charset="0"/>
              </a:rPr>
              <a:t>Derecho de prelación </a:t>
            </a:r>
            <a:r>
              <a:rPr lang="es-ES" b="1" u="sng" spc="-1" dirty="0" smtClean="0">
                <a:latin typeface="Calibri" pitchFamily="34" charset="0"/>
                <a:cs typeface="Calibri" pitchFamily="34" charset="0"/>
              </a:rPr>
              <a:t>   </a:t>
            </a:r>
            <a:r>
              <a:rPr lang="es-ES" b="1" spc="-1" dirty="0" smtClean="0">
                <a:latin typeface="Calibri" pitchFamily="34" charset="0"/>
                <a:cs typeface="Calibri" pitchFamily="34" charset="0"/>
              </a:rPr>
              <a:t>↔  </a:t>
            </a:r>
            <a:r>
              <a:rPr lang="es-ES" b="1" u="sng" spc="-1" dirty="0" smtClean="0">
                <a:solidFill>
                  <a:srgbClr val="002060"/>
                </a:solidFill>
                <a:latin typeface="Calibri" pitchFamily="34" charset="0"/>
                <a:cs typeface="Calibri" pitchFamily="34" charset="0"/>
              </a:rPr>
              <a:t>reembolso de los costes</a:t>
            </a:r>
            <a:endParaRPr lang="es-ES" b="1" u="sng" spc="-1" dirty="0" smtClean="0">
              <a:solidFill>
                <a:srgbClr val="002060"/>
              </a:solidFill>
              <a:latin typeface="Calibri" pitchFamily="34" charset="0"/>
              <a:cs typeface="Calibri" pitchFamily="34" charset="0"/>
            </a:endParaRPr>
          </a:p>
          <a:p>
            <a:pPr marL="274320">
              <a:spcBef>
                <a:spcPts val="300"/>
              </a:spcBef>
              <a:spcAft>
                <a:spcPts val="1001"/>
              </a:spcAft>
              <a:buClr>
                <a:srgbClr val="0070C0"/>
              </a:buClr>
            </a:pPr>
            <a:endParaRPr lang="es-ES" b="1" spc="-1" dirty="0" smtClean="0">
              <a:latin typeface="Calibri" pitchFamily="34" charset="0"/>
              <a:cs typeface="Calibri" pitchFamily="34" charset="0"/>
            </a:endParaRPr>
          </a:p>
          <a:p>
            <a:pPr marL="274320">
              <a:spcBef>
                <a:spcPts val="300"/>
              </a:spcBef>
              <a:spcAft>
                <a:spcPts val="1001"/>
              </a:spcAft>
              <a:buClr>
                <a:srgbClr val="0070C0"/>
              </a:buClr>
            </a:pPr>
            <a:endParaRPr lang="es-ES" sz="2000" b="1" spc="-1" dirty="0" smtClean="0">
              <a:latin typeface="Calibri" pitchFamily="34" charset="0"/>
              <a:cs typeface="Calibri" pitchFamily="34" charset="0"/>
            </a:endParaRPr>
          </a:p>
          <a:p>
            <a:pPr marL="274320">
              <a:spcBef>
                <a:spcPts val="300"/>
              </a:spcBef>
              <a:spcAft>
                <a:spcPts val="1001"/>
              </a:spcAft>
              <a:buClr>
                <a:srgbClr val="0070C0"/>
              </a:buClr>
            </a:pPr>
            <a:endParaRPr lang="es-ES" sz="1200" b="1" spc="-1" dirty="0" smtClean="0">
              <a:latin typeface="Calibri" pitchFamily="34" charset="0"/>
              <a:cs typeface="Calibri" pitchFamily="34" charset="0"/>
            </a:endParaRPr>
          </a:p>
          <a:p>
            <a:pPr marL="274320">
              <a:lnSpc>
                <a:spcPct val="150000"/>
              </a:lnSpc>
              <a:spcBef>
                <a:spcPts val="300"/>
              </a:spcBef>
              <a:spcAft>
                <a:spcPts val="1001"/>
              </a:spcAft>
              <a:buClr>
                <a:srgbClr val="0070C0"/>
              </a:buClr>
            </a:pPr>
            <a:endParaRPr lang="es-ES" sz="2000" b="1" spc="-1" dirty="0">
              <a:solidFill>
                <a:srgbClr val="002060"/>
              </a:solidFill>
              <a:latin typeface="Calibri" pitchFamily="34" charset="0"/>
              <a:cs typeface="Calibri" pitchFamily="34" charset="0"/>
            </a:endParaRPr>
          </a:p>
          <a:p>
            <a:pPr marL="274320">
              <a:lnSpc>
                <a:spcPct val="150000"/>
              </a:lnSpc>
              <a:spcBef>
                <a:spcPts val="300"/>
              </a:spcBef>
              <a:spcAft>
                <a:spcPts val="1001"/>
              </a:spcAft>
              <a:buClr>
                <a:srgbClr val="0070C0"/>
              </a:buClr>
            </a:pPr>
            <a:endParaRPr lang="es-ES" sz="2000" b="1" spc="-1" dirty="0" smtClean="0">
              <a:solidFill>
                <a:srgbClr val="002060"/>
              </a:solidFill>
              <a:latin typeface="Calibri" pitchFamily="34" charset="0"/>
              <a:cs typeface="Calibri" pitchFamily="34" charset="0"/>
            </a:endParaRPr>
          </a:p>
          <a:p>
            <a:pPr marL="274320">
              <a:lnSpc>
                <a:spcPct val="150000"/>
              </a:lnSpc>
              <a:spcBef>
                <a:spcPts val="300"/>
              </a:spcBef>
              <a:spcAft>
                <a:spcPts val="1001"/>
              </a:spcAft>
              <a:buClr>
                <a:srgbClr val="0070C0"/>
              </a:buClr>
            </a:pPr>
            <a:endParaRPr lang="es-ES" sz="2000" b="1" spc="-1" dirty="0" smtClean="0">
              <a:solidFill>
                <a:srgbClr val="002060"/>
              </a:solidFill>
              <a:latin typeface="Calibri" pitchFamily="34" charset="0"/>
              <a:cs typeface="Calibri" pitchFamily="34" charset="0"/>
            </a:endParaRPr>
          </a:p>
          <a:p>
            <a:pPr marL="274320" indent="449640">
              <a:lnSpc>
                <a:spcPct val="150000"/>
              </a:lnSpc>
              <a:spcBef>
                <a:spcPts val="300"/>
              </a:spcBef>
              <a:spcAft>
                <a:spcPts val="1001"/>
              </a:spcAft>
              <a:buClr>
                <a:srgbClr val="0070C0"/>
              </a:buClr>
              <a:buFont typeface="Wingdings" charset="2"/>
              <a:buChar char=""/>
            </a:pPr>
            <a:endParaRPr lang="es-ES" sz="2000" b="1" spc="-1" dirty="0" smtClean="0">
              <a:solidFill>
                <a:srgbClr val="002060"/>
              </a:solidFill>
              <a:latin typeface="Calibri" pitchFamily="34" charset="0"/>
              <a:cs typeface="Calibri" pitchFamily="34" charset="0"/>
            </a:endParaRPr>
          </a:p>
          <a:p>
            <a:pPr marL="274320" indent="449640">
              <a:lnSpc>
                <a:spcPct val="150000"/>
              </a:lnSpc>
              <a:spcBef>
                <a:spcPts val="300"/>
              </a:spcBef>
              <a:spcAft>
                <a:spcPts val="1001"/>
              </a:spcAft>
              <a:buClr>
                <a:srgbClr val="0070C0"/>
              </a:buClr>
              <a:buFont typeface="Wingdings" charset="2"/>
              <a:buChar char=""/>
            </a:pPr>
            <a:endParaRPr lang="es-ES" sz="2000" b="1" spc="-1" dirty="0">
              <a:solidFill>
                <a:srgbClr val="002060"/>
              </a:solidFill>
              <a:latin typeface="Calibri" pitchFamily="34" charset="0"/>
              <a:cs typeface="Calibri" pitchFamily="34" charset="0"/>
            </a:endParaRPr>
          </a:p>
          <a:p>
            <a:pPr marL="274320" indent="449640">
              <a:lnSpc>
                <a:spcPct val="150000"/>
              </a:lnSpc>
              <a:spcBef>
                <a:spcPts val="300"/>
              </a:spcBef>
              <a:spcAft>
                <a:spcPts val="1001"/>
              </a:spcAft>
              <a:buClr>
                <a:srgbClr val="0070C0"/>
              </a:buClr>
              <a:buFont typeface="Wingdings" charset="2"/>
              <a:buChar char=""/>
            </a:pPr>
            <a:endParaRPr lang="es-ES" sz="2000" b="1" spc="-1" dirty="0" smtClean="0">
              <a:solidFill>
                <a:srgbClr val="002060"/>
              </a:solidFill>
              <a:latin typeface="Calibri" pitchFamily="34" charset="0"/>
              <a:cs typeface="Calibri" pitchFamily="34" charset="0"/>
            </a:endParaRPr>
          </a:p>
          <a:p>
            <a:pPr marL="274320" indent="449640">
              <a:lnSpc>
                <a:spcPct val="150000"/>
              </a:lnSpc>
              <a:spcBef>
                <a:spcPts val="300"/>
              </a:spcBef>
              <a:spcAft>
                <a:spcPts val="1001"/>
              </a:spcAft>
              <a:buClr>
                <a:srgbClr val="0070C0"/>
              </a:buClr>
              <a:buFont typeface="Wingdings" charset="2"/>
              <a:buChar char=""/>
            </a:pPr>
            <a:endParaRPr lang="es-ES" sz="2000" b="1" spc="-1" dirty="0" smtClean="0">
              <a:solidFill>
                <a:srgbClr val="002060"/>
              </a:solidFill>
              <a:latin typeface="Calibri" pitchFamily="34" charset="0"/>
              <a:cs typeface="Calibri" pitchFamily="34" charset="0"/>
            </a:endParaRPr>
          </a:p>
          <a:p>
            <a:pPr marL="274320" indent="449640">
              <a:lnSpc>
                <a:spcPct val="150000"/>
              </a:lnSpc>
              <a:spcBef>
                <a:spcPts val="300"/>
              </a:spcBef>
              <a:spcAft>
                <a:spcPts val="1001"/>
              </a:spcAft>
              <a:buClr>
                <a:srgbClr val="0070C0"/>
              </a:buClr>
              <a:buFont typeface="Wingdings" charset="2"/>
              <a:buChar char=""/>
            </a:pPr>
            <a:endParaRPr lang="es-ES" sz="2000" b="1" spc="-1" dirty="0" smtClean="0">
              <a:solidFill>
                <a:srgbClr val="002060"/>
              </a:solidFill>
              <a:latin typeface="Calibri" pitchFamily="34" charset="0"/>
              <a:cs typeface="Calibri" pitchFamily="34" charset="0"/>
            </a:endParaRPr>
          </a:p>
          <a:p>
            <a:pPr marL="274320" indent="449640">
              <a:lnSpc>
                <a:spcPct val="150000"/>
              </a:lnSpc>
              <a:spcBef>
                <a:spcPts val="300"/>
              </a:spcBef>
              <a:spcAft>
                <a:spcPts val="1001"/>
              </a:spcAft>
              <a:buClr>
                <a:srgbClr val="0070C0"/>
              </a:buClr>
              <a:buFont typeface="Wingdings" charset="2"/>
              <a:buChar char=""/>
            </a:pPr>
            <a:endParaRPr lang="es-ES" b="1" spc="-1" dirty="0">
              <a:solidFill>
                <a:srgbClr val="002060"/>
              </a:solidFill>
              <a:latin typeface="Calibri" pitchFamily="34" charset="0"/>
              <a:cs typeface="Calibri" pitchFamily="34" charset="0"/>
            </a:endParaRPr>
          </a:p>
          <a:p>
            <a:pPr marL="274320" indent="449640">
              <a:lnSpc>
                <a:spcPct val="150000"/>
              </a:lnSpc>
              <a:spcBef>
                <a:spcPts val="300"/>
              </a:spcBef>
              <a:spcAft>
                <a:spcPts val="1001"/>
              </a:spcAft>
              <a:buClr>
                <a:srgbClr val="0070C0"/>
              </a:buClr>
              <a:buFont typeface="Wingdings" charset="2"/>
              <a:buChar char=""/>
            </a:pPr>
            <a:endParaRPr lang="es-ES" b="1" spc="-1" dirty="0" smtClean="0">
              <a:latin typeface="Calibri" pitchFamily="34" charset="0"/>
              <a:cs typeface="Calibri" pitchFamily="34" charset="0"/>
            </a:endParaRPr>
          </a:p>
        </p:txBody>
      </p:sp>
      <p:sp>
        <p:nvSpPr>
          <p:cNvPr id="282" name="CustomShape 3"/>
          <p:cNvSpPr/>
          <p:nvPr/>
        </p:nvSpPr>
        <p:spPr>
          <a:xfrm>
            <a:off x="6553080" y="6356520"/>
            <a:ext cx="2132280" cy="363600"/>
          </a:xfrm>
          <a:prstGeom prst="rect">
            <a:avLst/>
          </a:prstGeom>
          <a:noFill/>
          <a:ln>
            <a:noFill/>
          </a:ln>
        </p:spPr>
        <p:style>
          <a:lnRef idx="0">
            <a:scrgbClr r="0" g="0" b="0"/>
          </a:lnRef>
          <a:fillRef idx="0">
            <a:scrgbClr r="0" g="0" b="0"/>
          </a:fillRef>
          <a:effectRef idx="0">
            <a:scrgbClr r="0" g="0" b="0"/>
          </a:effectRef>
          <a:fontRef idx="minor"/>
        </p:style>
      </p:sp>
      <p:sp>
        <p:nvSpPr>
          <p:cNvPr id="283" name="CustomShape 4"/>
          <p:cNvSpPr/>
          <p:nvPr/>
        </p:nvSpPr>
        <p:spPr>
          <a:xfrm>
            <a:off x="0" y="0"/>
            <a:ext cx="9142560" cy="522360"/>
          </a:xfrm>
          <a:prstGeom prst="rect">
            <a:avLst/>
          </a:prstGeom>
          <a:solidFill>
            <a:srgbClr val="002060"/>
          </a:solidFill>
          <a:ln>
            <a:noFill/>
          </a:ln>
        </p:spPr>
        <p:style>
          <a:lnRef idx="0">
            <a:scrgbClr r="0" g="0" b="0"/>
          </a:lnRef>
          <a:fillRef idx="0">
            <a:scrgbClr r="0" g="0" b="0"/>
          </a:fillRef>
          <a:effectRef idx="0">
            <a:scrgbClr r="0" g="0" b="0"/>
          </a:effectRef>
          <a:fontRef idx="minor"/>
        </p:style>
        <p:txBody>
          <a:bodyPr lIns="90360" tIns="44280" rIns="90360" bIns="44280"/>
          <a:lstStyle/>
          <a:p>
            <a:pPr>
              <a:lnSpc>
                <a:spcPct val="100000"/>
              </a:lnSpc>
            </a:pPr>
            <a:r>
              <a:rPr lang="it-IT" sz="2000" b="1" strike="noStrike" spc="-1" dirty="0">
                <a:solidFill>
                  <a:srgbClr val="FFFFFF"/>
                </a:solidFill>
                <a:latin typeface="Trebuchet MS"/>
                <a:ea typeface="Arial Unicode MS"/>
              </a:rPr>
              <a:t>I Contratti di Concessione e di PPP</a:t>
            </a:r>
            <a:endParaRPr lang="it-IT" sz="2000" b="0" strike="noStrike" spc="-1" dirty="0">
              <a:latin typeface="Arial"/>
            </a:endParaRPr>
          </a:p>
          <a:p>
            <a:pPr>
              <a:lnSpc>
                <a:spcPct val="100000"/>
              </a:lnSpc>
            </a:pPr>
            <a:endParaRPr lang="it-IT" sz="2000" b="0" strike="noStrike" spc="-1" dirty="0">
              <a:latin typeface="Arial"/>
            </a:endParaRPr>
          </a:p>
        </p:txBody>
      </p:sp>
    </p:spTree>
    <p:extLst>
      <p:ext uri="{BB962C8B-B14F-4D97-AF65-F5344CB8AC3E}">
        <p14:creationId xmlns:p14="http://schemas.microsoft.com/office/powerpoint/2010/main" val="559365925"/>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 name="CustomShape 1"/>
          <p:cNvSpPr/>
          <p:nvPr/>
        </p:nvSpPr>
        <p:spPr>
          <a:xfrm>
            <a:off x="611560" y="667959"/>
            <a:ext cx="7466040" cy="11415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it-IT" sz="2800" b="0" strike="noStrike" spc="-1" dirty="0" smtClean="0">
                <a:latin typeface="Arial"/>
              </a:rPr>
              <a:t>PPP</a:t>
            </a:r>
            <a:r>
              <a:rPr lang="it-IT" sz="2800" spc="-1" dirty="0" smtClean="0">
                <a:latin typeface="Arial"/>
              </a:rPr>
              <a:t>: </a:t>
            </a:r>
            <a:r>
              <a:rPr lang="it-IT" sz="2800" spc="-1" dirty="0" smtClean="0">
                <a:solidFill>
                  <a:srgbClr val="FF0000"/>
                </a:solidFill>
                <a:latin typeface="Arial"/>
              </a:rPr>
              <a:t>Criticità</a:t>
            </a:r>
          </a:p>
          <a:p>
            <a:pPr algn="ctr">
              <a:lnSpc>
                <a:spcPct val="100000"/>
              </a:lnSpc>
            </a:pPr>
            <a:r>
              <a:rPr lang="it-IT" sz="2800" spc="-1" dirty="0" smtClean="0">
                <a:latin typeface="Arial"/>
              </a:rPr>
              <a:t>Project </a:t>
            </a:r>
            <a:r>
              <a:rPr lang="it-IT" sz="2800" spc="-1" dirty="0" err="1" smtClean="0">
                <a:latin typeface="Arial"/>
              </a:rPr>
              <a:t>financing</a:t>
            </a:r>
            <a:endParaRPr lang="it-IT" sz="2800" b="0" strike="noStrike" spc="-1" dirty="0">
              <a:latin typeface="Arial"/>
            </a:endParaRPr>
          </a:p>
        </p:txBody>
      </p:sp>
      <p:sp>
        <p:nvSpPr>
          <p:cNvPr id="281" name="CustomShape 2"/>
          <p:cNvSpPr/>
          <p:nvPr/>
        </p:nvSpPr>
        <p:spPr>
          <a:xfrm>
            <a:off x="214380" y="2060848"/>
            <a:ext cx="8713800" cy="492919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74320" indent="449640">
              <a:lnSpc>
                <a:spcPct val="150000"/>
              </a:lnSpc>
              <a:spcBef>
                <a:spcPts val="300"/>
              </a:spcBef>
              <a:spcAft>
                <a:spcPts val="1001"/>
              </a:spcAft>
              <a:buClr>
                <a:srgbClr val="0070C0"/>
              </a:buClr>
              <a:buFont typeface="Wingdings" charset="2"/>
              <a:buChar char=""/>
            </a:pPr>
            <a:r>
              <a:rPr lang="es-ES" sz="2000" b="1" spc="-1" dirty="0" smtClean="0">
                <a:latin typeface="Calibri" pitchFamily="34" charset="0"/>
                <a:cs typeface="Calibri" pitchFamily="34" charset="0"/>
              </a:rPr>
              <a:t>Il promotore </a:t>
            </a:r>
            <a:r>
              <a:rPr lang="es-ES" sz="2000" b="1" u="sng" spc="-1" dirty="0" smtClean="0">
                <a:solidFill>
                  <a:srgbClr val="002060"/>
                </a:solidFill>
                <a:latin typeface="Calibri" pitchFamily="34" charset="0"/>
                <a:cs typeface="Calibri" pitchFamily="34" charset="0"/>
              </a:rPr>
              <a:t>unico partecipante</a:t>
            </a:r>
            <a:r>
              <a:rPr lang="es-ES" sz="2000" b="1" spc="-1" dirty="0" smtClean="0">
                <a:latin typeface="Calibri" pitchFamily="34" charset="0"/>
                <a:cs typeface="Calibri" pitchFamily="34" charset="0"/>
              </a:rPr>
              <a:t> alla gara in conseguenza dei privilegi che la legge gli riconosce:  </a:t>
            </a:r>
          </a:p>
          <a:p>
            <a:pPr marL="274320" indent="449640">
              <a:lnSpc>
                <a:spcPct val="150000"/>
              </a:lnSpc>
              <a:spcBef>
                <a:spcPts val="300"/>
              </a:spcBef>
              <a:spcAft>
                <a:spcPts val="1001"/>
              </a:spcAft>
              <a:buClr>
                <a:srgbClr val="0070C0"/>
              </a:buClr>
              <a:buFont typeface="Wingdings" charset="2"/>
              <a:buChar char=""/>
            </a:pPr>
            <a:r>
              <a:rPr lang="es-ES" sz="2000" b="1" spc="-1" dirty="0" smtClean="0">
                <a:solidFill>
                  <a:srgbClr val="FF0000"/>
                </a:solidFill>
                <a:latin typeface="Calibri" pitchFamily="34" charset="0"/>
                <a:cs typeface="Calibri" pitchFamily="34" charset="0"/>
              </a:rPr>
              <a:t>escasa </a:t>
            </a:r>
            <a:r>
              <a:rPr lang="es-ES" sz="2000" b="1" spc="-1" dirty="0" smtClean="0">
                <a:latin typeface="Calibri" pitchFamily="34" charset="0"/>
                <a:cs typeface="Calibri" pitchFamily="34" charset="0"/>
              </a:rPr>
              <a:t>competencia</a:t>
            </a:r>
            <a:endParaRPr lang="es-ES" sz="2000" b="1" spc="-1" dirty="0" smtClean="0">
              <a:latin typeface="Calibri" pitchFamily="34" charset="0"/>
              <a:cs typeface="Calibri" pitchFamily="34" charset="0"/>
            </a:endParaRPr>
          </a:p>
          <a:p>
            <a:pPr marL="731520" lvl="1" indent="449640">
              <a:lnSpc>
                <a:spcPct val="150000"/>
              </a:lnSpc>
              <a:spcBef>
                <a:spcPts val="300"/>
              </a:spcBef>
              <a:spcAft>
                <a:spcPts val="1001"/>
              </a:spcAft>
              <a:buClr>
                <a:srgbClr val="0070C0"/>
              </a:buClr>
              <a:buFont typeface="Wingdings" charset="2"/>
              <a:buChar char=""/>
            </a:pPr>
            <a:r>
              <a:rPr lang="es-ES" sz="2000" b="1" spc="-1" dirty="0" smtClean="0">
                <a:solidFill>
                  <a:srgbClr val="FF0000"/>
                </a:solidFill>
                <a:latin typeface="Calibri" pitchFamily="34" charset="0"/>
                <a:cs typeface="Calibri" pitchFamily="34" charset="0"/>
              </a:rPr>
              <a:t>escasa</a:t>
            </a:r>
            <a:r>
              <a:rPr lang="es-ES" sz="2000" b="1" spc="-1" dirty="0" smtClean="0">
                <a:latin typeface="Calibri" pitchFamily="34" charset="0"/>
                <a:cs typeface="Calibri" pitchFamily="34" charset="0"/>
              </a:rPr>
              <a:t> fiabilidad </a:t>
            </a:r>
            <a:r>
              <a:rPr lang="es-ES" sz="2000" b="1" spc="-1" dirty="0" smtClean="0">
                <a:latin typeface="Calibri" pitchFamily="34" charset="0"/>
                <a:cs typeface="Calibri" pitchFamily="34" charset="0"/>
              </a:rPr>
              <a:t>del </a:t>
            </a:r>
            <a:r>
              <a:rPr lang="es-ES" sz="2000" b="1" spc="-1" dirty="0" smtClean="0">
                <a:latin typeface="Calibri" pitchFamily="34" charset="0"/>
                <a:cs typeface="Calibri" pitchFamily="34" charset="0"/>
              </a:rPr>
              <a:t>concesionario</a:t>
            </a:r>
            <a:endParaRPr lang="es-ES" sz="2000" b="1" spc="-1" dirty="0" smtClean="0">
              <a:latin typeface="Calibri" pitchFamily="34" charset="0"/>
              <a:cs typeface="Calibri" pitchFamily="34" charset="0"/>
            </a:endParaRPr>
          </a:p>
          <a:p>
            <a:pPr marL="1188720" lvl="2" indent="449640">
              <a:lnSpc>
                <a:spcPct val="150000"/>
              </a:lnSpc>
              <a:spcBef>
                <a:spcPts val="300"/>
              </a:spcBef>
              <a:spcAft>
                <a:spcPts val="1001"/>
              </a:spcAft>
              <a:buClr>
                <a:srgbClr val="0070C0"/>
              </a:buClr>
              <a:buFont typeface="Wingdings" charset="2"/>
              <a:buChar char=""/>
            </a:pPr>
            <a:r>
              <a:rPr lang="es-ES" sz="2000" b="1" spc="-1" dirty="0" smtClean="0">
                <a:solidFill>
                  <a:srgbClr val="FF0000"/>
                </a:solidFill>
                <a:latin typeface="Calibri" pitchFamily="34" charset="0"/>
                <a:cs typeface="Calibri" pitchFamily="34" charset="0"/>
              </a:rPr>
              <a:t>escasa</a:t>
            </a:r>
            <a:r>
              <a:rPr lang="es-ES" sz="2000" b="1" spc="-1" dirty="0" smtClean="0">
                <a:latin typeface="Calibri" pitchFamily="34" charset="0"/>
                <a:cs typeface="Calibri" pitchFamily="34" charset="0"/>
              </a:rPr>
              <a:t> calidad del projecto</a:t>
            </a:r>
            <a:endParaRPr lang="es-ES" sz="2000" b="1" spc="-1" dirty="0" smtClean="0">
              <a:latin typeface="Calibri" pitchFamily="34" charset="0"/>
              <a:cs typeface="Calibri" pitchFamily="34" charset="0"/>
            </a:endParaRPr>
          </a:p>
          <a:p>
            <a:pPr marL="274320" indent="449640">
              <a:lnSpc>
                <a:spcPct val="150000"/>
              </a:lnSpc>
              <a:spcBef>
                <a:spcPts val="300"/>
              </a:spcBef>
              <a:spcAft>
                <a:spcPts val="1001"/>
              </a:spcAft>
              <a:buClr>
                <a:srgbClr val="0070C0"/>
              </a:buClr>
              <a:buFont typeface="Wingdings" charset="2"/>
              <a:buChar char=""/>
            </a:pPr>
            <a:r>
              <a:rPr lang="es-ES" sz="2000" b="1" spc="-1" dirty="0" smtClean="0">
                <a:latin typeface="Calibri" pitchFamily="34" charset="0"/>
                <a:cs typeface="Calibri" pitchFamily="34" charset="0"/>
              </a:rPr>
              <a:t>colaboración (demasiado) intensa entre administración y sujeto privado</a:t>
            </a:r>
            <a:endParaRPr lang="es-ES" sz="2000" b="1" spc="-1" dirty="0" smtClean="0">
              <a:latin typeface="Calibri" pitchFamily="34" charset="0"/>
              <a:cs typeface="Calibri" pitchFamily="34" charset="0"/>
            </a:endParaRPr>
          </a:p>
          <a:p>
            <a:pPr marL="274320" indent="449640">
              <a:lnSpc>
                <a:spcPct val="150000"/>
              </a:lnSpc>
              <a:spcBef>
                <a:spcPts val="300"/>
              </a:spcBef>
              <a:spcAft>
                <a:spcPts val="1001"/>
              </a:spcAft>
              <a:buClr>
                <a:srgbClr val="0070C0"/>
              </a:buClr>
              <a:buFont typeface="Wingdings" charset="2"/>
              <a:buChar char=""/>
            </a:pPr>
            <a:endParaRPr lang="es-ES" sz="2000" b="1" spc="-1" dirty="0" smtClean="0">
              <a:latin typeface="Calibri" pitchFamily="34" charset="0"/>
              <a:cs typeface="Calibri" pitchFamily="34" charset="0"/>
            </a:endParaRPr>
          </a:p>
          <a:p>
            <a:pPr marL="274320" indent="449640">
              <a:lnSpc>
                <a:spcPct val="150000"/>
              </a:lnSpc>
              <a:spcBef>
                <a:spcPts val="300"/>
              </a:spcBef>
              <a:spcAft>
                <a:spcPts val="1001"/>
              </a:spcAft>
              <a:buClr>
                <a:srgbClr val="0070C0"/>
              </a:buClr>
              <a:buFont typeface="Wingdings" charset="2"/>
              <a:buChar char=""/>
            </a:pPr>
            <a:r>
              <a:rPr lang="es-ES" sz="2000" b="1" spc="-1" dirty="0" smtClean="0">
                <a:solidFill>
                  <a:srgbClr val="FF0000"/>
                </a:solidFill>
                <a:latin typeface="Calibri" pitchFamily="34" charset="0"/>
                <a:cs typeface="Calibri" pitchFamily="34" charset="0"/>
              </a:rPr>
              <a:t>Demasiado tiempo</a:t>
            </a:r>
            <a:r>
              <a:rPr lang="es-ES" sz="2000" b="1" spc="-1" dirty="0" smtClean="0">
                <a:latin typeface="Calibri" pitchFamily="34" charset="0"/>
                <a:cs typeface="Calibri" pitchFamily="34" charset="0"/>
              </a:rPr>
              <a:t>:  licitación desierta</a:t>
            </a:r>
            <a:endParaRPr lang="es-ES" sz="2000" b="1" spc="-1" dirty="0" smtClean="0">
              <a:latin typeface="Calibri" pitchFamily="34" charset="0"/>
              <a:cs typeface="Calibri" pitchFamily="34" charset="0"/>
            </a:endParaRPr>
          </a:p>
          <a:p>
            <a:pPr marL="274320" indent="449640">
              <a:lnSpc>
                <a:spcPct val="150000"/>
              </a:lnSpc>
              <a:spcBef>
                <a:spcPts val="300"/>
              </a:spcBef>
              <a:spcAft>
                <a:spcPts val="1001"/>
              </a:spcAft>
              <a:buClr>
                <a:srgbClr val="0070C0"/>
              </a:buClr>
              <a:buFont typeface="Wingdings" charset="2"/>
              <a:buChar char=""/>
            </a:pPr>
            <a:endParaRPr lang="es-ES" sz="2000" b="1" spc="-1" dirty="0" smtClean="0">
              <a:solidFill>
                <a:srgbClr val="002060"/>
              </a:solidFill>
              <a:latin typeface="Calibri" pitchFamily="34" charset="0"/>
              <a:cs typeface="Calibri" pitchFamily="34" charset="0"/>
            </a:endParaRPr>
          </a:p>
          <a:p>
            <a:pPr marL="274320" indent="449640">
              <a:lnSpc>
                <a:spcPct val="150000"/>
              </a:lnSpc>
              <a:spcBef>
                <a:spcPts val="300"/>
              </a:spcBef>
              <a:spcAft>
                <a:spcPts val="1001"/>
              </a:spcAft>
              <a:buClr>
                <a:srgbClr val="0070C0"/>
              </a:buClr>
              <a:buFont typeface="Wingdings" charset="2"/>
              <a:buChar char=""/>
            </a:pPr>
            <a:endParaRPr lang="es-ES" b="1" spc="-1" dirty="0">
              <a:solidFill>
                <a:srgbClr val="002060"/>
              </a:solidFill>
              <a:latin typeface="Calibri" pitchFamily="34" charset="0"/>
              <a:cs typeface="Calibri" pitchFamily="34" charset="0"/>
            </a:endParaRPr>
          </a:p>
          <a:p>
            <a:pPr marL="274320" indent="449640">
              <a:lnSpc>
                <a:spcPct val="150000"/>
              </a:lnSpc>
              <a:spcBef>
                <a:spcPts val="300"/>
              </a:spcBef>
              <a:spcAft>
                <a:spcPts val="1001"/>
              </a:spcAft>
              <a:buClr>
                <a:srgbClr val="0070C0"/>
              </a:buClr>
              <a:buFont typeface="Wingdings" charset="2"/>
              <a:buChar char=""/>
            </a:pPr>
            <a:endParaRPr lang="es-ES" b="1" spc="-1" dirty="0" smtClean="0">
              <a:latin typeface="Calibri" pitchFamily="34" charset="0"/>
              <a:cs typeface="Calibri" pitchFamily="34" charset="0"/>
            </a:endParaRPr>
          </a:p>
        </p:txBody>
      </p:sp>
      <p:sp>
        <p:nvSpPr>
          <p:cNvPr id="282" name="CustomShape 3"/>
          <p:cNvSpPr/>
          <p:nvPr/>
        </p:nvSpPr>
        <p:spPr>
          <a:xfrm>
            <a:off x="6553080" y="6356520"/>
            <a:ext cx="2132280" cy="363600"/>
          </a:xfrm>
          <a:prstGeom prst="rect">
            <a:avLst/>
          </a:prstGeom>
          <a:noFill/>
          <a:ln>
            <a:noFill/>
          </a:ln>
        </p:spPr>
        <p:style>
          <a:lnRef idx="0">
            <a:scrgbClr r="0" g="0" b="0"/>
          </a:lnRef>
          <a:fillRef idx="0">
            <a:scrgbClr r="0" g="0" b="0"/>
          </a:fillRef>
          <a:effectRef idx="0">
            <a:scrgbClr r="0" g="0" b="0"/>
          </a:effectRef>
          <a:fontRef idx="minor"/>
        </p:style>
      </p:sp>
      <p:sp>
        <p:nvSpPr>
          <p:cNvPr id="283" name="CustomShape 4"/>
          <p:cNvSpPr/>
          <p:nvPr/>
        </p:nvSpPr>
        <p:spPr>
          <a:xfrm>
            <a:off x="0" y="0"/>
            <a:ext cx="9142560" cy="522360"/>
          </a:xfrm>
          <a:prstGeom prst="rect">
            <a:avLst/>
          </a:prstGeom>
          <a:solidFill>
            <a:srgbClr val="002060"/>
          </a:solidFill>
          <a:ln>
            <a:noFill/>
          </a:ln>
        </p:spPr>
        <p:style>
          <a:lnRef idx="0">
            <a:scrgbClr r="0" g="0" b="0"/>
          </a:lnRef>
          <a:fillRef idx="0">
            <a:scrgbClr r="0" g="0" b="0"/>
          </a:fillRef>
          <a:effectRef idx="0">
            <a:scrgbClr r="0" g="0" b="0"/>
          </a:effectRef>
          <a:fontRef idx="minor"/>
        </p:style>
        <p:txBody>
          <a:bodyPr lIns="90360" tIns="44280" rIns="90360" bIns="44280"/>
          <a:lstStyle/>
          <a:p>
            <a:pPr>
              <a:lnSpc>
                <a:spcPct val="100000"/>
              </a:lnSpc>
            </a:pPr>
            <a:r>
              <a:rPr lang="it-IT" sz="2000" b="1" strike="noStrike" spc="-1" dirty="0">
                <a:solidFill>
                  <a:srgbClr val="FFFFFF"/>
                </a:solidFill>
                <a:latin typeface="Trebuchet MS"/>
                <a:ea typeface="Arial Unicode MS"/>
              </a:rPr>
              <a:t>I Contratti di Concessione e di PPP</a:t>
            </a:r>
            <a:endParaRPr lang="it-IT" sz="2000" b="0" strike="noStrike" spc="-1" dirty="0">
              <a:latin typeface="Arial"/>
            </a:endParaRPr>
          </a:p>
          <a:p>
            <a:pPr>
              <a:lnSpc>
                <a:spcPct val="100000"/>
              </a:lnSpc>
            </a:pPr>
            <a:endParaRPr lang="it-IT" sz="2000" b="0" strike="noStrike" spc="-1" dirty="0">
              <a:latin typeface="Arial"/>
            </a:endParaRPr>
          </a:p>
        </p:txBody>
      </p:sp>
    </p:spTree>
    <p:extLst>
      <p:ext uri="{BB962C8B-B14F-4D97-AF65-F5344CB8AC3E}">
        <p14:creationId xmlns:p14="http://schemas.microsoft.com/office/powerpoint/2010/main" val="2784238585"/>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 name="CustomShape 1"/>
          <p:cNvSpPr/>
          <p:nvPr/>
        </p:nvSpPr>
        <p:spPr>
          <a:xfrm>
            <a:off x="611560" y="667959"/>
            <a:ext cx="7466040" cy="11415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it-IT" sz="2800" b="0" strike="noStrike" spc="-1" dirty="0" smtClean="0">
                <a:latin typeface="Arial"/>
              </a:rPr>
              <a:t>PPP</a:t>
            </a:r>
            <a:r>
              <a:rPr lang="it-IT" sz="2800" spc="-1" dirty="0" smtClean="0">
                <a:latin typeface="Arial"/>
              </a:rPr>
              <a:t>: </a:t>
            </a:r>
            <a:endParaRPr lang="it-IT" sz="2800" spc="-1" dirty="0" smtClean="0">
              <a:solidFill>
                <a:srgbClr val="FF0000"/>
              </a:solidFill>
              <a:latin typeface="Arial"/>
            </a:endParaRPr>
          </a:p>
          <a:p>
            <a:pPr algn="ctr">
              <a:lnSpc>
                <a:spcPct val="100000"/>
              </a:lnSpc>
            </a:pPr>
            <a:r>
              <a:rPr lang="it-IT" sz="2800" spc="-1" dirty="0" smtClean="0">
                <a:latin typeface="Arial"/>
              </a:rPr>
              <a:t>Project </a:t>
            </a:r>
            <a:r>
              <a:rPr lang="it-IT" sz="2800" spc="-1" dirty="0" err="1" smtClean="0">
                <a:latin typeface="Arial"/>
              </a:rPr>
              <a:t>financing</a:t>
            </a:r>
            <a:r>
              <a:rPr lang="it-IT" sz="2800" spc="-1" dirty="0" smtClean="0">
                <a:latin typeface="Arial"/>
              </a:rPr>
              <a:t>: </a:t>
            </a:r>
            <a:r>
              <a:rPr lang="it-IT" sz="2800" spc="-1" dirty="0" err="1" smtClean="0">
                <a:solidFill>
                  <a:srgbClr val="FF0000"/>
                </a:solidFill>
                <a:latin typeface="Arial"/>
              </a:rPr>
              <a:t>criticidades</a:t>
            </a:r>
            <a:endParaRPr lang="it-IT" sz="2800" b="0" strike="noStrike" spc="-1" dirty="0">
              <a:solidFill>
                <a:srgbClr val="FF0000"/>
              </a:solidFill>
              <a:latin typeface="Arial"/>
            </a:endParaRPr>
          </a:p>
        </p:txBody>
      </p:sp>
      <p:sp>
        <p:nvSpPr>
          <p:cNvPr id="281" name="CustomShape 2"/>
          <p:cNvSpPr/>
          <p:nvPr/>
        </p:nvSpPr>
        <p:spPr>
          <a:xfrm>
            <a:off x="214380" y="2060848"/>
            <a:ext cx="8713800" cy="492919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74320" indent="449640">
              <a:lnSpc>
                <a:spcPct val="150000"/>
              </a:lnSpc>
              <a:spcBef>
                <a:spcPts val="300"/>
              </a:spcBef>
              <a:spcAft>
                <a:spcPts val="1001"/>
              </a:spcAft>
              <a:buClr>
                <a:srgbClr val="0070C0"/>
              </a:buClr>
              <a:buFont typeface="Wingdings" charset="2"/>
              <a:buChar char=""/>
            </a:pPr>
            <a:r>
              <a:rPr lang="es-ES" sz="2000" b="1" spc="-1" dirty="0" smtClean="0">
                <a:latin typeface="Calibri" pitchFamily="34" charset="0"/>
                <a:cs typeface="Calibri" pitchFamily="34" charset="0"/>
              </a:rPr>
              <a:t>La </a:t>
            </a:r>
            <a:r>
              <a:rPr lang="es-ES" sz="2000" b="1" spc="-1" dirty="0" smtClean="0">
                <a:latin typeface="Calibri" pitchFamily="34" charset="0"/>
                <a:cs typeface="Calibri" pitchFamily="34" charset="0"/>
              </a:rPr>
              <a:t>escasez de competencia:             </a:t>
            </a:r>
            <a:r>
              <a:rPr lang="es-ES" sz="2000" b="1" spc="-1" dirty="0" smtClean="0">
                <a:latin typeface="Calibri" pitchFamily="34" charset="0"/>
                <a:cs typeface="Calibri" pitchFamily="34" charset="0"/>
              </a:rPr>
              <a:t>1 sola </a:t>
            </a:r>
            <a:r>
              <a:rPr lang="es-ES" sz="2000" b="1" spc="-1" dirty="0" smtClean="0">
                <a:latin typeface="Calibri" pitchFamily="34" charset="0"/>
                <a:cs typeface="Calibri" pitchFamily="34" charset="0"/>
              </a:rPr>
              <a:t>oferta</a:t>
            </a:r>
            <a:endParaRPr lang="es-ES" sz="2000" b="1" spc="-1" dirty="0" smtClean="0">
              <a:latin typeface="Calibri" pitchFamily="34" charset="0"/>
              <a:cs typeface="Calibri" pitchFamily="34" charset="0"/>
            </a:endParaRPr>
          </a:p>
          <a:p>
            <a:pPr marL="274320" indent="449640">
              <a:lnSpc>
                <a:spcPct val="150000"/>
              </a:lnSpc>
              <a:spcBef>
                <a:spcPts val="300"/>
              </a:spcBef>
              <a:spcAft>
                <a:spcPts val="1001"/>
              </a:spcAft>
              <a:buClr>
                <a:srgbClr val="0070C0"/>
              </a:buClr>
              <a:buFont typeface="Wingdings" charset="2"/>
              <a:buChar char=""/>
            </a:pPr>
            <a:r>
              <a:rPr lang="es-ES" sz="2000" b="1" spc="-1" dirty="0" smtClean="0">
                <a:latin typeface="Calibri" pitchFamily="34" charset="0"/>
                <a:cs typeface="Calibri" pitchFamily="34" charset="0"/>
              </a:rPr>
              <a:t>El sujeto privado</a:t>
            </a:r>
            <a:r>
              <a:rPr lang="es-ES" sz="2000" b="1" spc="-1" dirty="0" smtClean="0">
                <a:latin typeface="Calibri" pitchFamily="34" charset="0"/>
                <a:cs typeface="Calibri" pitchFamily="34" charset="0"/>
              </a:rPr>
              <a:t>: ventajas  competitivas</a:t>
            </a:r>
            <a:endParaRPr lang="es-ES" sz="2000" b="1" spc="-1" dirty="0" smtClean="0">
              <a:latin typeface="Calibri" pitchFamily="34" charset="0"/>
              <a:cs typeface="Calibri" pitchFamily="34" charset="0"/>
            </a:endParaRPr>
          </a:p>
          <a:p>
            <a:pPr marL="1188720" lvl="2" indent="449640">
              <a:lnSpc>
                <a:spcPct val="150000"/>
              </a:lnSpc>
              <a:spcBef>
                <a:spcPts val="300"/>
              </a:spcBef>
              <a:spcAft>
                <a:spcPts val="1001"/>
              </a:spcAft>
              <a:buClr>
                <a:srgbClr val="0070C0"/>
              </a:buClr>
              <a:buFont typeface="Wingdings" charset="2"/>
              <a:buChar char=""/>
            </a:pPr>
            <a:r>
              <a:rPr lang="es-ES" sz="2000" b="1" spc="-1" dirty="0">
                <a:latin typeface="Calibri" pitchFamily="34" charset="0"/>
                <a:cs typeface="Calibri" pitchFamily="34" charset="0"/>
              </a:rPr>
              <a:t>a</a:t>
            </a:r>
            <a:r>
              <a:rPr lang="es-ES" sz="2000" b="1" spc="-1" dirty="0" smtClean="0">
                <a:latin typeface="Calibri" pitchFamily="34" charset="0"/>
                <a:cs typeface="Calibri" pitchFamily="34" charset="0"/>
              </a:rPr>
              <a:t>) </a:t>
            </a:r>
            <a:r>
              <a:rPr lang="es-ES" b="1" spc="-1" dirty="0" smtClean="0">
                <a:latin typeface="Calibri" pitchFamily="34" charset="0"/>
                <a:cs typeface="Calibri" pitchFamily="34" charset="0"/>
              </a:rPr>
              <a:t>conoce </a:t>
            </a:r>
            <a:r>
              <a:rPr lang="es-ES" b="1" spc="-1" dirty="0">
                <a:latin typeface="Calibri" pitchFamily="34" charset="0"/>
                <a:cs typeface="Calibri" pitchFamily="34" charset="0"/>
              </a:rPr>
              <a:t>e</a:t>
            </a:r>
            <a:r>
              <a:rPr lang="es-ES" b="1" spc="-1" dirty="0" smtClean="0">
                <a:latin typeface="Calibri" pitchFamily="34" charset="0"/>
                <a:cs typeface="Calibri" pitchFamily="34" charset="0"/>
              </a:rPr>
              <a:t>l projecto</a:t>
            </a:r>
            <a:endParaRPr lang="es-ES" b="1" spc="-1" dirty="0" smtClean="0">
              <a:latin typeface="Calibri" pitchFamily="34" charset="0"/>
              <a:cs typeface="Calibri" pitchFamily="34" charset="0"/>
            </a:endParaRPr>
          </a:p>
          <a:p>
            <a:pPr marL="1188720" lvl="2" indent="449640">
              <a:lnSpc>
                <a:spcPct val="150000"/>
              </a:lnSpc>
              <a:spcBef>
                <a:spcPts val="300"/>
              </a:spcBef>
              <a:spcAft>
                <a:spcPts val="1001"/>
              </a:spcAft>
              <a:buClr>
                <a:srgbClr val="0070C0"/>
              </a:buClr>
              <a:buFont typeface="Wingdings" charset="2"/>
              <a:buChar char=""/>
            </a:pPr>
            <a:r>
              <a:rPr lang="es-ES" b="1" spc="-1" dirty="0">
                <a:latin typeface="Calibri" pitchFamily="34" charset="0"/>
                <a:cs typeface="Calibri" pitchFamily="34" charset="0"/>
              </a:rPr>
              <a:t>b</a:t>
            </a:r>
            <a:r>
              <a:rPr lang="es-ES" b="1" spc="-1" dirty="0" smtClean="0">
                <a:solidFill>
                  <a:srgbClr val="002060"/>
                </a:solidFill>
                <a:latin typeface="Calibri" pitchFamily="34" charset="0"/>
                <a:cs typeface="Calibri" pitchFamily="34" charset="0"/>
              </a:rPr>
              <a:t>) </a:t>
            </a:r>
            <a:r>
              <a:rPr lang="es-ES" b="1" spc="-1" dirty="0" smtClean="0">
                <a:latin typeface="Calibri" pitchFamily="34" charset="0"/>
                <a:cs typeface="Calibri" pitchFamily="34" charset="0"/>
              </a:rPr>
              <a:t>derecho de prelación</a:t>
            </a:r>
            <a:endParaRPr lang="es-ES" b="1" spc="-1" dirty="0" smtClean="0">
              <a:latin typeface="Calibri" pitchFamily="34" charset="0"/>
              <a:cs typeface="Calibri" pitchFamily="34" charset="0"/>
            </a:endParaRPr>
          </a:p>
          <a:p>
            <a:pPr marL="274320" indent="449640">
              <a:lnSpc>
                <a:spcPct val="150000"/>
              </a:lnSpc>
              <a:spcBef>
                <a:spcPts val="300"/>
              </a:spcBef>
              <a:spcAft>
                <a:spcPts val="1001"/>
              </a:spcAft>
              <a:buClr>
                <a:srgbClr val="0070C0"/>
              </a:buClr>
              <a:buFont typeface="Wingdings" charset="2"/>
              <a:buChar char=""/>
            </a:pPr>
            <a:endParaRPr lang="es-ES" b="1" spc="-1" dirty="0" smtClean="0">
              <a:latin typeface="Calibri" pitchFamily="34" charset="0"/>
              <a:cs typeface="Calibri" pitchFamily="34" charset="0"/>
            </a:endParaRPr>
          </a:p>
          <a:p>
            <a:pPr marL="274320" indent="449640">
              <a:lnSpc>
                <a:spcPct val="150000"/>
              </a:lnSpc>
              <a:spcBef>
                <a:spcPts val="300"/>
              </a:spcBef>
              <a:spcAft>
                <a:spcPts val="1001"/>
              </a:spcAft>
              <a:buClr>
                <a:srgbClr val="0070C0"/>
              </a:buClr>
              <a:buFont typeface="Wingdings" charset="2"/>
              <a:buChar char=""/>
            </a:pPr>
            <a:r>
              <a:rPr lang="es-ES" b="1" spc="-1" dirty="0" smtClean="0">
                <a:latin typeface="Calibri" pitchFamily="34" charset="0"/>
                <a:cs typeface="Calibri" pitchFamily="34" charset="0"/>
              </a:rPr>
              <a:t>Necesidad de </a:t>
            </a:r>
            <a:r>
              <a:rPr lang="es-ES" b="1" spc="-1" dirty="0" smtClean="0">
                <a:latin typeface="Calibri" pitchFamily="34" charset="0"/>
                <a:cs typeface="Calibri" pitchFamily="34" charset="0"/>
              </a:rPr>
              <a:t>un </a:t>
            </a:r>
            <a:r>
              <a:rPr lang="es-ES" b="1" spc="-1" dirty="0" smtClean="0">
                <a:latin typeface="Calibri" pitchFamily="34" charset="0"/>
                <a:cs typeface="Calibri" pitchFamily="34" charset="0"/>
              </a:rPr>
              <a:t>control previo de calidad</a:t>
            </a:r>
            <a:endParaRPr lang="es-ES" b="1" spc="-1" dirty="0">
              <a:latin typeface="Calibri" pitchFamily="34" charset="0"/>
              <a:cs typeface="Calibri" pitchFamily="34" charset="0"/>
            </a:endParaRPr>
          </a:p>
          <a:p>
            <a:pPr marL="274320" indent="449640">
              <a:lnSpc>
                <a:spcPct val="150000"/>
              </a:lnSpc>
              <a:spcBef>
                <a:spcPts val="300"/>
              </a:spcBef>
              <a:spcAft>
                <a:spcPts val="1001"/>
              </a:spcAft>
              <a:buClr>
                <a:srgbClr val="0070C0"/>
              </a:buClr>
              <a:buFont typeface="Wingdings" charset="2"/>
              <a:buChar char=""/>
            </a:pPr>
            <a:endParaRPr lang="es-ES" b="1" spc="-1" dirty="0" smtClean="0">
              <a:latin typeface="Calibri" pitchFamily="34" charset="0"/>
              <a:cs typeface="Calibri" pitchFamily="34" charset="0"/>
            </a:endParaRPr>
          </a:p>
          <a:p>
            <a:pPr marL="274320" indent="449640">
              <a:lnSpc>
                <a:spcPct val="150000"/>
              </a:lnSpc>
              <a:spcBef>
                <a:spcPts val="300"/>
              </a:spcBef>
              <a:spcAft>
                <a:spcPts val="1001"/>
              </a:spcAft>
              <a:buClr>
                <a:srgbClr val="0070C0"/>
              </a:buClr>
              <a:buFont typeface="Wingdings" charset="2"/>
              <a:buChar char=""/>
            </a:pPr>
            <a:endParaRPr lang="es-ES" b="1" spc="-1" dirty="0">
              <a:latin typeface="Calibri" pitchFamily="34" charset="0"/>
              <a:cs typeface="Calibri" pitchFamily="34" charset="0"/>
            </a:endParaRPr>
          </a:p>
          <a:p>
            <a:pPr marL="274320" indent="449640">
              <a:lnSpc>
                <a:spcPct val="150000"/>
              </a:lnSpc>
              <a:spcBef>
                <a:spcPts val="300"/>
              </a:spcBef>
              <a:spcAft>
                <a:spcPts val="1001"/>
              </a:spcAft>
              <a:buClr>
                <a:srgbClr val="0070C0"/>
              </a:buClr>
              <a:buFont typeface="Wingdings" charset="2"/>
              <a:buChar char=""/>
            </a:pPr>
            <a:endParaRPr lang="es-ES" b="1" spc="-1" dirty="0" smtClean="0">
              <a:latin typeface="Calibri" pitchFamily="34" charset="0"/>
              <a:cs typeface="Calibri" pitchFamily="34" charset="0"/>
            </a:endParaRPr>
          </a:p>
          <a:p>
            <a:pPr marL="274320" indent="449640">
              <a:lnSpc>
                <a:spcPct val="150000"/>
              </a:lnSpc>
              <a:spcBef>
                <a:spcPts val="300"/>
              </a:spcBef>
              <a:spcAft>
                <a:spcPts val="1001"/>
              </a:spcAft>
              <a:buClr>
                <a:srgbClr val="0070C0"/>
              </a:buClr>
              <a:buFont typeface="Wingdings" charset="2"/>
              <a:buChar char=""/>
            </a:pPr>
            <a:endParaRPr lang="es-ES" b="1" spc="-1" dirty="0">
              <a:latin typeface="Calibri" pitchFamily="34" charset="0"/>
              <a:cs typeface="Calibri" pitchFamily="34" charset="0"/>
            </a:endParaRPr>
          </a:p>
          <a:p>
            <a:pPr marL="274320" indent="449640">
              <a:lnSpc>
                <a:spcPct val="150000"/>
              </a:lnSpc>
              <a:spcBef>
                <a:spcPts val="300"/>
              </a:spcBef>
              <a:spcAft>
                <a:spcPts val="1001"/>
              </a:spcAft>
              <a:buClr>
                <a:srgbClr val="0070C0"/>
              </a:buClr>
              <a:buFont typeface="Wingdings" charset="2"/>
              <a:buChar char=""/>
            </a:pPr>
            <a:endParaRPr lang="es-ES" b="1" spc="-1" dirty="0" smtClean="0">
              <a:latin typeface="Calibri" pitchFamily="34" charset="0"/>
              <a:cs typeface="Calibri" pitchFamily="34" charset="0"/>
            </a:endParaRPr>
          </a:p>
        </p:txBody>
      </p:sp>
      <p:sp>
        <p:nvSpPr>
          <p:cNvPr id="282" name="CustomShape 3"/>
          <p:cNvSpPr/>
          <p:nvPr/>
        </p:nvSpPr>
        <p:spPr>
          <a:xfrm>
            <a:off x="6553080" y="6356520"/>
            <a:ext cx="2132280" cy="363600"/>
          </a:xfrm>
          <a:prstGeom prst="rect">
            <a:avLst/>
          </a:prstGeom>
          <a:noFill/>
          <a:ln>
            <a:noFill/>
          </a:ln>
        </p:spPr>
        <p:style>
          <a:lnRef idx="0">
            <a:scrgbClr r="0" g="0" b="0"/>
          </a:lnRef>
          <a:fillRef idx="0">
            <a:scrgbClr r="0" g="0" b="0"/>
          </a:fillRef>
          <a:effectRef idx="0">
            <a:scrgbClr r="0" g="0" b="0"/>
          </a:effectRef>
          <a:fontRef idx="minor"/>
        </p:style>
      </p:sp>
      <p:sp>
        <p:nvSpPr>
          <p:cNvPr id="283" name="CustomShape 4"/>
          <p:cNvSpPr/>
          <p:nvPr/>
        </p:nvSpPr>
        <p:spPr>
          <a:xfrm>
            <a:off x="0" y="0"/>
            <a:ext cx="9142560" cy="522360"/>
          </a:xfrm>
          <a:prstGeom prst="rect">
            <a:avLst/>
          </a:prstGeom>
          <a:solidFill>
            <a:srgbClr val="002060"/>
          </a:solidFill>
          <a:ln>
            <a:noFill/>
          </a:ln>
        </p:spPr>
        <p:style>
          <a:lnRef idx="0">
            <a:scrgbClr r="0" g="0" b="0"/>
          </a:lnRef>
          <a:fillRef idx="0">
            <a:scrgbClr r="0" g="0" b="0"/>
          </a:fillRef>
          <a:effectRef idx="0">
            <a:scrgbClr r="0" g="0" b="0"/>
          </a:effectRef>
          <a:fontRef idx="minor"/>
        </p:style>
        <p:txBody>
          <a:bodyPr lIns="90360" tIns="44280" rIns="90360" bIns="44280"/>
          <a:lstStyle/>
          <a:p>
            <a:pPr>
              <a:lnSpc>
                <a:spcPct val="100000"/>
              </a:lnSpc>
            </a:pPr>
            <a:r>
              <a:rPr lang="it-IT" sz="2000" b="1" strike="noStrike" spc="-1" dirty="0">
                <a:solidFill>
                  <a:srgbClr val="FFFFFF"/>
                </a:solidFill>
                <a:latin typeface="Trebuchet MS"/>
                <a:ea typeface="Arial Unicode MS"/>
              </a:rPr>
              <a:t>I Contratti di Concessione e di PPP</a:t>
            </a:r>
            <a:endParaRPr lang="it-IT" sz="2000" b="0" strike="noStrike" spc="-1" dirty="0">
              <a:latin typeface="Arial"/>
            </a:endParaRPr>
          </a:p>
          <a:p>
            <a:pPr>
              <a:lnSpc>
                <a:spcPct val="100000"/>
              </a:lnSpc>
            </a:pPr>
            <a:endParaRPr lang="it-IT" sz="2000" b="0" strike="noStrike" spc="-1" dirty="0">
              <a:latin typeface="Arial"/>
            </a:endParaRPr>
          </a:p>
        </p:txBody>
      </p:sp>
    </p:spTree>
    <p:extLst>
      <p:ext uri="{BB962C8B-B14F-4D97-AF65-F5344CB8AC3E}">
        <p14:creationId xmlns:p14="http://schemas.microsoft.com/office/powerpoint/2010/main" val="3373931712"/>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 name="CustomShape 1"/>
          <p:cNvSpPr/>
          <p:nvPr/>
        </p:nvSpPr>
        <p:spPr>
          <a:xfrm>
            <a:off x="611560" y="667959"/>
            <a:ext cx="7466040" cy="11415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it-IT" sz="2800" b="0" strike="noStrike" spc="-1" dirty="0" smtClean="0">
                <a:latin typeface="Arial"/>
              </a:rPr>
              <a:t>PPP</a:t>
            </a:r>
            <a:r>
              <a:rPr lang="it-IT" sz="2800" spc="-1" dirty="0" smtClean="0">
                <a:latin typeface="Arial"/>
              </a:rPr>
              <a:t>: </a:t>
            </a:r>
            <a:r>
              <a:rPr lang="it-IT" sz="2800" spc="-1" dirty="0" err="1" smtClean="0">
                <a:solidFill>
                  <a:srgbClr val="FF0000"/>
                </a:solidFill>
                <a:latin typeface="Arial"/>
              </a:rPr>
              <a:t>propuestas</a:t>
            </a:r>
            <a:endParaRPr lang="it-IT" sz="2800" spc="-1" dirty="0" smtClean="0">
              <a:solidFill>
                <a:srgbClr val="FF0000"/>
              </a:solidFill>
              <a:latin typeface="Arial"/>
            </a:endParaRPr>
          </a:p>
          <a:p>
            <a:pPr algn="ctr">
              <a:lnSpc>
                <a:spcPct val="100000"/>
              </a:lnSpc>
            </a:pPr>
            <a:r>
              <a:rPr lang="it-IT" sz="2800" spc="-1" dirty="0" smtClean="0">
                <a:latin typeface="Arial"/>
              </a:rPr>
              <a:t>Project </a:t>
            </a:r>
            <a:r>
              <a:rPr lang="it-IT" sz="2800" spc="-1" dirty="0" err="1" smtClean="0">
                <a:latin typeface="Arial"/>
              </a:rPr>
              <a:t>financing</a:t>
            </a:r>
            <a:endParaRPr lang="it-IT" sz="2800" b="0" strike="noStrike" spc="-1" dirty="0">
              <a:latin typeface="Arial"/>
            </a:endParaRPr>
          </a:p>
        </p:txBody>
      </p:sp>
      <p:sp>
        <p:nvSpPr>
          <p:cNvPr id="281" name="CustomShape 2"/>
          <p:cNvSpPr/>
          <p:nvPr/>
        </p:nvSpPr>
        <p:spPr>
          <a:xfrm>
            <a:off x="214380" y="2060848"/>
            <a:ext cx="8713800" cy="492919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74320">
              <a:lnSpc>
                <a:spcPct val="150000"/>
              </a:lnSpc>
              <a:spcBef>
                <a:spcPts val="300"/>
              </a:spcBef>
              <a:spcAft>
                <a:spcPts val="1001"/>
              </a:spcAft>
              <a:buClr>
                <a:srgbClr val="0070C0"/>
              </a:buClr>
            </a:pPr>
            <a:r>
              <a:rPr lang="es-ES" sz="2000" b="1" spc="-1" dirty="0" smtClean="0">
                <a:latin typeface="Calibri" pitchFamily="34" charset="0"/>
                <a:cs typeface="Calibri" pitchFamily="34" charset="0"/>
              </a:rPr>
              <a:t>Atribuciòn de los riesgos:</a:t>
            </a:r>
          </a:p>
          <a:p>
            <a:pPr marL="274320">
              <a:lnSpc>
                <a:spcPct val="150000"/>
              </a:lnSpc>
              <a:spcBef>
                <a:spcPts val="300"/>
              </a:spcBef>
              <a:spcAft>
                <a:spcPts val="1001"/>
              </a:spcAft>
              <a:buClr>
                <a:srgbClr val="0070C0"/>
              </a:buClr>
            </a:pPr>
            <a:r>
              <a:rPr lang="es-ES" sz="2000" b="1" spc="-1" dirty="0" smtClean="0">
                <a:latin typeface="Calibri" pitchFamily="34" charset="0"/>
                <a:cs typeface="Calibri" pitchFamily="34" charset="0"/>
              </a:rPr>
              <a:t>Ocurre una Amministrazione con  </a:t>
            </a:r>
            <a:r>
              <a:rPr lang="es-ES" sz="2000" b="1" spc="-1" dirty="0" smtClean="0">
                <a:latin typeface="Calibri" pitchFamily="34" charset="0"/>
                <a:cs typeface="Calibri" pitchFamily="34" charset="0"/>
              </a:rPr>
              <a:t>competencia profesional</a:t>
            </a:r>
            <a:endParaRPr lang="es-ES" sz="2000" b="1" spc="-1" dirty="0" smtClean="0">
              <a:latin typeface="Calibri" pitchFamily="34" charset="0"/>
              <a:cs typeface="Calibri" pitchFamily="34" charset="0"/>
            </a:endParaRPr>
          </a:p>
          <a:p>
            <a:pPr marL="274320">
              <a:lnSpc>
                <a:spcPct val="150000"/>
              </a:lnSpc>
              <a:spcBef>
                <a:spcPts val="300"/>
              </a:spcBef>
              <a:spcAft>
                <a:spcPts val="1001"/>
              </a:spcAft>
              <a:buClr>
                <a:srgbClr val="0070C0"/>
              </a:buClr>
            </a:pPr>
            <a:r>
              <a:rPr lang="es-ES" sz="2000" b="1" spc="-1" dirty="0" smtClean="0">
                <a:latin typeface="Calibri" pitchFamily="34" charset="0"/>
                <a:cs typeface="Calibri" pitchFamily="34" charset="0"/>
              </a:rPr>
              <a:t>Ocurre un monitoreo costante en la fase ejecutiva (no prorogas, revisiones...)</a:t>
            </a:r>
          </a:p>
          <a:p>
            <a:pPr marL="274320">
              <a:lnSpc>
                <a:spcPct val="150000"/>
              </a:lnSpc>
              <a:spcBef>
                <a:spcPts val="300"/>
              </a:spcBef>
              <a:spcAft>
                <a:spcPts val="1001"/>
              </a:spcAft>
              <a:buClr>
                <a:srgbClr val="0070C0"/>
              </a:buClr>
            </a:pPr>
            <a:r>
              <a:rPr lang="es-ES" sz="2000" b="1" spc="-1" dirty="0" smtClean="0">
                <a:latin typeface="Calibri" pitchFamily="34" charset="0"/>
                <a:cs typeface="Calibri" pitchFamily="34" charset="0"/>
              </a:rPr>
              <a:t>Ocurre prestar atenciòn a las </a:t>
            </a:r>
            <a:r>
              <a:rPr lang="es-ES" sz="2000" b="1" spc="-1" dirty="0" smtClean="0">
                <a:latin typeface="Calibri" pitchFamily="34" charset="0"/>
                <a:cs typeface="Calibri" pitchFamily="34" charset="0"/>
              </a:rPr>
              <a:t>peticiones</a:t>
            </a:r>
            <a:r>
              <a:rPr lang="es-ES" sz="2000" b="1" spc="-1" dirty="0" smtClean="0">
                <a:latin typeface="Calibri" pitchFamily="34" charset="0"/>
                <a:cs typeface="Calibri" pitchFamily="34" charset="0"/>
              </a:rPr>
              <a:t> </a:t>
            </a:r>
            <a:r>
              <a:rPr lang="es-ES" sz="2000" b="1" spc="-1" dirty="0" smtClean="0">
                <a:latin typeface="Calibri" pitchFamily="34" charset="0"/>
                <a:cs typeface="Calibri" pitchFamily="34" charset="0"/>
              </a:rPr>
              <a:t>di </a:t>
            </a:r>
            <a:r>
              <a:rPr lang="es-ES" sz="2000" b="1" spc="-1" dirty="0" smtClean="0">
                <a:latin typeface="Calibri" pitchFamily="34" charset="0"/>
                <a:cs typeface="Calibri" pitchFamily="34" charset="0"/>
              </a:rPr>
              <a:t>rinegociaciónes </a:t>
            </a:r>
            <a:endParaRPr lang="es-ES" sz="2000" b="1" spc="-1" dirty="0">
              <a:latin typeface="Calibri" pitchFamily="34" charset="0"/>
              <a:cs typeface="Calibri" pitchFamily="34" charset="0"/>
            </a:endParaRPr>
          </a:p>
          <a:p>
            <a:pPr marL="274320" indent="449640">
              <a:lnSpc>
                <a:spcPct val="150000"/>
              </a:lnSpc>
              <a:spcBef>
                <a:spcPts val="300"/>
              </a:spcBef>
              <a:spcAft>
                <a:spcPts val="1001"/>
              </a:spcAft>
              <a:buClr>
                <a:srgbClr val="0070C0"/>
              </a:buClr>
              <a:buFont typeface="Wingdings" charset="2"/>
              <a:buChar char=""/>
            </a:pPr>
            <a:endParaRPr lang="es-ES" b="1" spc="-1" dirty="0" smtClean="0">
              <a:latin typeface="Calibri" pitchFamily="34" charset="0"/>
              <a:cs typeface="Calibri" pitchFamily="34" charset="0"/>
            </a:endParaRPr>
          </a:p>
        </p:txBody>
      </p:sp>
      <p:sp>
        <p:nvSpPr>
          <p:cNvPr id="282" name="CustomShape 3"/>
          <p:cNvSpPr/>
          <p:nvPr/>
        </p:nvSpPr>
        <p:spPr>
          <a:xfrm>
            <a:off x="6553080" y="6356520"/>
            <a:ext cx="2132280" cy="363600"/>
          </a:xfrm>
          <a:prstGeom prst="rect">
            <a:avLst/>
          </a:prstGeom>
          <a:noFill/>
          <a:ln>
            <a:noFill/>
          </a:ln>
        </p:spPr>
        <p:style>
          <a:lnRef idx="0">
            <a:scrgbClr r="0" g="0" b="0"/>
          </a:lnRef>
          <a:fillRef idx="0">
            <a:scrgbClr r="0" g="0" b="0"/>
          </a:fillRef>
          <a:effectRef idx="0">
            <a:scrgbClr r="0" g="0" b="0"/>
          </a:effectRef>
          <a:fontRef idx="minor"/>
        </p:style>
      </p:sp>
      <p:sp>
        <p:nvSpPr>
          <p:cNvPr id="283" name="CustomShape 4"/>
          <p:cNvSpPr/>
          <p:nvPr/>
        </p:nvSpPr>
        <p:spPr>
          <a:xfrm>
            <a:off x="0" y="0"/>
            <a:ext cx="9142560" cy="522360"/>
          </a:xfrm>
          <a:prstGeom prst="rect">
            <a:avLst/>
          </a:prstGeom>
          <a:solidFill>
            <a:srgbClr val="002060"/>
          </a:solidFill>
          <a:ln>
            <a:noFill/>
          </a:ln>
        </p:spPr>
        <p:style>
          <a:lnRef idx="0">
            <a:scrgbClr r="0" g="0" b="0"/>
          </a:lnRef>
          <a:fillRef idx="0">
            <a:scrgbClr r="0" g="0" b="0"/>
          </a:fillRef>
          <a:effectRef idx="0">
            <a:scrgbClr r="0" g="0" b="0"/>
          </a:effectRef>
          <a:fontRef idx="minor"/>
        </p:style>
        <p:txBody>
          <a:bodyPr lIns="90360" tIns="44280" rIns="90360" bIns="44280"/>
          <a:lstStyle/>
          <a:p>
            <a:pPr>
              <a:lnSpc>
                <a:spcPct val="100000"/>
              </a:lnSpc>
            </a:pPr>
            <a:r>
              <a:rPr lang="it-IT" sz="2000" b="1" strike="noStrike" spc="-1" dirty="0">
                <a:solidFill>
                  <a:srgbClr val="FFFFFF"/>
                </a:solidFill>
                <a:latin typeface="Trebuchet MS"/>
                <a:ea typeface="Arial Unicode MS"/>
              </a:rPr>
              <a:t>I Contratti di Concessione e di PPP</a:t>
            </a:r>
            <a:endParaRPr lang="it-IT" sz="2000" b="0" strike="noStrike" spc="-1" dirty="0">
              <a:latin typeface="Arial"/>
            </a:endParaRPr>
          </a:p>
          <a:p>
            <a:pPr>
              <a:lnSpc>
                <a:spcPct val="100000"/>
              </a:lnSpc>
            </a:pPr>
            <a:endParaRPr lang="it-IT" sz="2000" b="0" strike="noStrike" spc="-1" dirty="0">
              <a:latin typeface="Arial"/>
            </a:endParaRPr>
          </a:p>
        </p:txBody>
      </p:sp>
    </p:spTree>
    <p:extLst>
      <p:ext uri="{BB962C8B-B14F-4D97-AF65-F5344CB8AC3E}">
        <p14:creationId xmlns:p14="http://schemas.microsoft.com/office/powerpoint/2010/main" val="2618283612"/>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43608" y="188640"/>
            <a:ext cx="6984776" cy="3456384"/>
          </a:xfrm>
        </p:spPr>
        <p:txBody>
          <a:bodyPr/>
          <a:lstStyle/>
          <a:p>
            <a:pPr algn="ctr"/>
            <a:r>
              <a:rPr lang="es-ES" sz="2800" b="1" dirty="0" smtClean="0">
                <a:solidFill>
                  <a:srgbClr val="002060"/>
                </a:solidFill>
              </a:rPr>
              <a:t> </a:t>
            </a:r>
            <a:br>
              <a:rPr lang="es-ES" sz="2800" b="1" dirty="0" smtClean="0">
                <a:solidFill>
                  <a:srgbClr val="002060"/>
                </a:solidFill>
              </a:rPr>
            </a:br>
            <a:r>
              <a:rPr lang="es-ES" sz="2800" b="1" dirty="0" smtClean="0">
                <a:solidFill>
                  <a:srgbClr val="002060"/>
                </a:solidFill>
              </a:rPr>
              <a:t/>
            </a:r>
            <a:br>
              <a:rPr lang="es-ES" sz="2800" b="1" dirty="0" smtClean="0">
                <a:solidFill>
                  <a:srgbClr val="002060"/>
                </a:solidFill>
              </a:rPr>
            </a:br>
            <a:r>
              <a:rPr lang="es-ES" sz="2800" b="1" dirty="0" smtClean="0">
                <a:solidFill>
                  <a:srgbClr val="002060"/>
                </a:solidFill>
              </a:rPr>
              <a:t>« </a:t>
            </a:r>
            <a:r>
              <a:rPr lang="es-ES" sz="2400" b="1" i="1" dirty="0" smtClean="0">
                <a:solidFill>
                  <a:srgbClr val="002060"/>
                </a:solidFill>
                <a:latin typeface="+mj-lt"/>
              </a:rPr>
              <a:t>la </a:t>
            </a:r>
            <a:r>
              <a:rPr kumimoji="0" lang="es-ES" sz="2400" b="1" i="1" u="none" strike="noStrike" kern="0" cap="none" spc="0" normalizeH="0" baseline="0" noProof="0" dirty="0" smtClean="0">
                <a:ln>
                  <a:noFill/>
                </a:ln>
                <a:solidFill>
                  <a:prstClr val="black"/>
                </a:solidFill>
                <a:effectLst/>
                <a:uLnTx/>
                <a:uFillTx/>
                <a:latin typeface="+mj-lt"/>
                <a:cs typeface="Arial" panose="020B0604020202020204" pitchFamily="34" charset="0"/>
                <a:sym typeface="+mn-ea"/>
              </a:rPr>
              <a:t>colaboración publico privada: beneficios y limites</a:t>
            </a:r>
            <a:r>
              <a:rPr lang="es-ES" sz="2400" b="1" dirty="0" smtClean="0">
                <a:solidFill>
                  <a:srgbClr val="002060"/>
                </a:solidFill>
              </a:rPr>
              <a:t>»</a:t>
            </a:r>
            <a:r>
              <a:rPr sz="2400" b="1" dirty="0" smtClean="0">
                <a:solidFill>
                  <a:srgbClr val="002060"/>
                </a:solidFill>
                <a:latin typeface="Arial" panose="020B0604020202020204"/>
                <a:cs typeface="Arial" panose="020B0604020202020204"/>
              </a:rPr>
              <a:t/>
            </a:r>
            <a:br>
              <a:rPr sz="2400" b="1" dirty="0" smtClean="0">
                <a:solidFill>
                  <a:srgbClr val="002060"/>
                </a:solidFill>
                <a:latin typeface="Arial" panose="020B0604020202020204"/>
                <a:cs typeface="Arial" panose="020B0604020202020204"/>
              </a:rPr>
            </a:br>
            <a:r>
              <a:rPr lang="it-IT" sz="2400" b="1" dirty="0" smtClean="0">
                <a:solidFill>
                  <a:srgbClr val="002060"/>
                </a:solidFill>
                <a:latin typeface="Arial" panose="020B0604020202020204"/>
                <a:cs typeface="Arial" panose="020B0604020202020204"/>
              </a:rPr>
              <a:t/>
            </a:r>
            <a:br>
              <a:rPr lang="it-IT" sz="2400" b="1" dirty="0" smtClean="0">
                <a:solidFill>
                  <a:srgbClr val="002060"/>
                </a:solidFill>
                <a:latin typeface="Arial" panose="020B0604020202020204"/>
                <a:cs typeface="Arial" panose="020B0604020202020204"/>
              </a:rPr>
            </a:br>
            <a:endParaRPr lang="it-IT" altLang="en-US" i="1" dirty="0">
              <a:solidFill>
                <a:schemeClr val="tx1"/>
              </a:solidFill>
              <a:latin typeface="Arial" panose="020B0604020202020204"/>
              <a:cs typeface="Arial" panose="020B0604020202020204"/>
            </a:endParaRPr>
          </a:p>
        </p:txBody>
      </p:sp>
      <p:sp>
        <p:nvSpPr>
          <p:cNvPr id="3" name="Subtitle 2"/>
          <p:cNvSpPr>
            <a:spLocks noGrp="1"/>
          </p:cNvSpPr>
          <p:nvPr>
            <p:ph type="subTitle" idx="4294967295"/>
          </p:nvPr>
        </p:nvSpPr>
        <p:spPr>
          <a:xfrm>
            <a:off x="1187624" y="3429000"/>
            <a:ext cx="6840760" cy="3061087"/>
          </a:xfrm>
          <a:prstGeom prst="rect">
            <a:avLst/>
          </a:prstGeom>
        </p:spPr>
        <p:txBody>
          <a:bodyPr>
            <a:normAutofit fontScale="97500"/>
          </a:bodyPr>
          <a:lstStyle/>
          <a:p>
            <a:endParaRPr lang="es-ES" sz="3200" b="1" i="1" dirty="0" smtClean="0">
              <a:solidFill>
                <a:schemeClr val="tx1">
                  <a:lumMod val="85000"/>
                  <a:lumOff val="15000"/>
                </a:schemeClr>
              </a:solidFill>
              <a:latin typeface="Century Gothic" panose="020B0502020202020204" pitchFamily="34" charset="0"/>
              <a:cs typeface="Arial" panose="020B0604020202020204" pitchFamily="34" charset="0"/>
              <a:sym typeface="+mn-ea"/>
            </a:endParaRPr>
          </a:p>
          <a:p>
            <a:r>
              <a:rPr lang="es-ES" sz="3200" b="1" i="1" dirty="0" smtClean="0">
                <a:solidFill>
                  <a:schemeClr val="tx1">
                    <a:lumMod val="85000"/>
                    <a:lumOff val="15000"/>
                  </a:schemeClr>
                </a:solidFill>
                <a:latin typeface="Century Gothic" panose="020B0502020202020204" pitchFamily="34" charset="0"/>
                <a:cs typeface="Arial" panose="020B0604020202020204" pitchFamily="34" charset="0"/>
                <a:sym typeface="+mn-ea"/>
              </a:rPr>
              <a:t>El gobierno del ‘riesgo operacional’</a:t>
            </a:r>
            <a:endParaRPr lang="es-ES" sz="3200" b="1" i="1" dirty="0" smtClean="0">
              <a:solidFill>
                <a:schemeClr val="tx1">
                  <a:lumMod val="85000"/>
                  <a:lumOff val="15000"/>
                </a:schemeClr>
              </a:solidFill>
              <a:latin typeface="Century Gothic" panose="020B0502020202020204" pitchFamily="34" charset="0"/>
              <a:cs typeface="Arial" panose="020B0604020202020204" pitchFamily="34" charset="0"/>
              <a:sym typeface="+mn-ea"/>
            </a:endParaRPr>
          </a:p>
          <a:p>
            <a:pPr algn="ctr"/>
            <a:endParaRPr lang="it-IT" altLang="en-US" dirty="0">
              <a:sym typeface="+mn-ea"/>
            </a:endParaRPr>
          </a:p>
          <a:p>
            <a:pPr algn="ctr"/>
            <a:r>
              <a:rPr lang="it-IT" altLang="en-US" dirty="0" smtClean="0">
                <a:sym typeface="+mn-ea"/>
              </a:rPr>
              <a:t>					</a:t>
            </a:r>
            <a:endParaRPr lang="it-IT" altLang="en-US" dirty="0"/>
          </a:p>
          <a:p>
            <a:endParaRPr lang="en-US" dirty="0"/>
          </a:p>
        </p:txBody>
      </p:sp>
    </p:spTree>
    <p:extLst>
      <p:ext uri="{BB962C8B-B14F-4D97-AF65-F5344CB8AC3E}">
        <p14:creationId xmlns:p14="http://schemas.microsoft.com/office/powerpoint/2010/main" val="20413440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 name="CustomShape 1"/>
          <p:cNvSpPr/>
          <p:nvPr/>
        </p:nvSpPr>
        <p:spPr>
          <a:xfrm>
            <a:off x="457200" y="531720"/>
            <a:ext cx="7466040" cy="10274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it-IT" sz="3600" spc="-1" dirty="0">
                <a:solidFill>
                  <a:srgbClr val="000000"/>
                </a:solidFill>
                <a:latin typeface="Calibri"/>
                <a:ea typeface="DejaVu Sans"/>
              </a:rPr>
              <a:t>L</a:t>
            </a:r>
            <a:r>
              <a:rPr lang="it-IT" sz="3600" b="0" strike="noStrike" spc="-1" dirty="0">
                <a:solidFill>
                  <a:srgbClr val="000000"/>
                </a:solidFill>
                <a:latin typeface="Calibri"/>
                <a:ea typeface="DejaVu Sans"/>
              </a:rPr>
              <a:t>a </a:t>
            </a:r>
            <a:r>
              <a:rPr lang="it-IT" sz="3600" b="0" strike="noStrike" spc="-1" dirty="0" err="1">
                <a:solidFill>
                  <a:srgbClr val="002060"/>
                </a:solidFill>
                <a:latin typeface="Calibri"/>
                <a:ea typeface="DejaVu Sans"/>
              </a:rPr>
              <a:t>Directiva</a:t>
            </a:r>
            <a:r>
              <a:rPr lang="it-IT" sz="3600" b="0" strike="noStrike" spc="-1" dirty="0">
                <a:solidFill>
                  <a:srgbClr val="002060"/>
                </a:solidFill>
                <a:latin typeface="Calibri"/>
                <a:ea typeface="DejaVu Sans"/>
              </a:rPr>
              <a:t> 2014/23/UE</a:t>
            </a:r>
            <a:r>
              <a:rPr lang="it-IT" sz="3600" b="0" strike="noStrike" spc="-1" dirty="0">
                <a:solidFill>
                  <a:srgbClr val="000000"/>
                </a:solidFill>
                <a:latin typeface="Calibri"/>
                <a:ea typeface="DejaVu Sans"/>
              </a:rPr>
              <a:t>: </a:t>
            </a:r>
            <a:r>
              <a:rPr lang="it-IT" sz="3600" spc="-1" dirty="0" err="1">
                <a:solidFill>
                  <a:srgbClr val="000000"/>
                </a:solidFill>
                <a:latin typeface="Calibri"/>
                <a:ea typeface="DejaVu Sans"/>
              </a:rPr>
              <a:t>el</a:t>
            </a:r>
            <a:r>
              <a:rPr lang="it-IT" sz="3600" spc="-1" dirty="0">
                <a:solidFill>
                  <a:srgbClr val="000000"/>
                </a:solidFill>
                <a:latin typeface="Calibri"/>
                <a:ea typeface="DejaVu Sans"/>
              </a:rPr>
              <a:t> </a:t>
            </a:r>
            <a:r>
              <a:rPr lang="it-IT" sz="3600" b="1" strike="noStrike" spc="-1" dirty="0" err="1">
                <a:solidFill>
                  <a:srgbClr val="00B050"/>
                </a:solidFill>
                <a:latin typeface="Calibri"/>
                <a:ea typeface="DejaVu Sans"/>
              </a:rPr>
              <a:t>riesgo</a:t>
            </a:r>
            <a:r>
              <a:rPr lang="it-IT" sz="3600" b="1" strike="noStrike" spc="-1" dirty="0">
                <a:solidFill>
                  <a:srgbClr val="00B050"/>
                </a:solidFill>
                <a:latin typeface="Calibri"/>
                <a:ea typeface="DejaVu Sans"/>
              </a:rPr>
              <a:t> </a:t>
            </a:r>
            <a:r>
              <a:rPr lang="it-IT" sz="3600" b="1" strike="noStrike" spc="-1" dirty="0" err="1">
                <a:solidFill>
                  <a:srgbClr val="00B050"/>
                </a:solidFill>
                <a:latin typeface="Calibri"/>
                <a:ea typeface="DejaVu Sans"/>
              </a:rPr>
              <a:t>operacional</a:t>
            </a:r>
            <a:r>
              <a:rPr lang="it-IT" sz="3600" b="0" strike="noStrike" spc="-1" dirty="0">
                <a:solidFill>
                  <a:srgbClr val="000000"/>
                </a:solidFill>
                <a:latin typeface="Calibri"/>
                <a:ea typeface="DejaVu Sans"/>
              </a:rPr>
              <a:t>.</a:t>
            </a:r>
            <a:endParaRPr lang="it-IT" sz="3600" b="0" strike="noStrike" spc="-1" dirty="0">
              <a:latin typeface="Arial"/>
            </a:endParaRPr>
          </a:p>
        </p:txBody>
      </p:sp>
      <p:sp>
        <p:nvSpPr>
          <p:cNvPr id="304" name="CustomShape 2"/>
          <p:cNvSpPr/>
          <p:nvPr/>
        </p:nvSpPr>
        <p:spPr>
          <a:xfrm>
            <a:off x="457200" y="1600200"/>
            <a:ext cx="7466040" cy="51404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70000" lnSpcReduction="20000"/>
          </a:bodyPr>
          <a:lstStyle/>
          <a:p>
            <a:pPr marL="274320" indent="450360" algn="just">
              <a:lnSpc>
                <a:spcPct val="150000"/>
              </a:lnSpc>
              <a:spcBef>
                <a:spcPts val="439"/>
              </a:spcBef>
              <a:spcAft>
                <a:spcPts val="1001"/>
              </a:spcAft>
              <a:buClr>
                <a:srgbClr val="0070C0"/>
              </a:buClr>
              <a:buFont typeface="Wingdings" charset="2"/>
              <a:buChar char=""/>
            </a:pPr>
            <a:r>
              <a:rPr lang="it-IT" sz="2200" b="1" strike="noStrike" spc="-1" dirty="0">
                <a:solidFill>
                  <a:srgbClr val="0070C0"/>
                </a:solidFill>
                <a:latin typeface="Calibri"/>
                <a:ea typeface="Calibri"/>
              </a:rPr>
              <a:t>considerando 18</a:t>
            </a:r>
            <a:r>
              <a:rPr lang="it-IT" sz="2200" b="1" strike="noStrike" spc="-1" dirty="0">
                <a:solidFill>
                  <a:srgbClr val="000000"/>
                </a:solidFill>
                <a:latin typeface="Calibri"/>
                <a:ea typeface="Calibri"/>
              </a:rPr>
              <a:t>:</a:t>
            </a:r>
            <a:endParaRPr lang="it-IT" sz="2200" b="0" strike="noStrike" spc="-1" dirty="0">
              <a:latin typeface="Arial"/>
            </a:endParaRPr>
          </a:p>
          <a:p>
            <a:pPr marL="640080" lvl="1" indent="450360" algn="just">
              <a:lnSpc>
                <a:spcPct val="150000"/>
              </a:lnSpc>
              <a:spcBef>
                <a:spcPts val="439"/>
              </a:spcBef>
              <a:spcAft>
                <a:spcPts val="1001"/>
              </a:spcAft>
              <a:buClr>
                <a:srgbClr val="000000"/>
              </a:buClr>
              <a:buFont typeface="Wingdings 2" charset="2"/>
              <a:buChar char=""/>
            </a:pPr>
            <a:r>
              <a:rPr lang="it-IT" sz="2200" b="1" strike="noStrike" spc="-1" dirty="0">
                <a:solidFill>
                  <a:srgbClr val="000000"/>
                </a:solidFill>
                <a:latin typeface="Calibri"/>
                <a:ea typeface="Calibri"/>
              </a:rPr>
              <a:t>“</a:t>
            </a:r>
            <a:r>
              <a:rPr lang="es-ES" sz="2200" b="1" spc="-1" dirty="0">
                <a:solidFill>
                  <a:srgbClr val="000000"/>
                </a:solidFill>
                <a:latin typeface="Calibri"/>
                <a:ea typeface="Calibri"/>
              </a:rPr>
              <a:t>La característica principal de una concesión, el derecho de explotar las obras o los servicios, implica siempre la transferencia al concesionario de un riesgo operacional de carácter económico que supone la posibilidad de que no recupere las inversiones realizadas ni cubra los costes que haya sufragado para explotar las obras o los servicios adjudicados en condiciones normales de funcionamiento, si bien parte del riesgo siga asumiéndolo el poder o entidad adjudicador. </a:t>
            </a:r>
            <a:r>
              <a:rPr lang="it-IT" sz="2200" b="0" strike="noStrike" spc="-1" dirty="0">
                <a:solidFill>
                  <a:srgbClr val="000000"/>
                </a:solidFill>
                <a:latin typeface="Calibri"/>
                <a:ea typeface="Calibri"/>
              </a:rPr>
              <a:t>”.</a:t>
            </a:r>
            <a:endParaRPr lang="it-IT" sz="2200" b="0" strike="noStrike" spc="-1" dirty="0">
              <a:latin typeface="Arial"/>
            </a:endParaRPr>
          </a:p>
          <a:p>
            <a:pPr>
              <a:lnSpc>
                <a:spcPct val="100000"/>
              </a:lnSpc>
            </a:pPr>
            <a:endParaRPr lang="it-IT" sz="2200" b="0" strike="noStrike" spc="-1" dirty="0">
              <a:latin typeface="Arial"/>
            </a:endParaRPr>
          </a:p>
          <a:p>
            <a:pPr marL="640080" lvl="1" indent="450360" algn="just">
              <a:lnSpc>
                <a:spcPct val="150000"/>
              </a:lnSpc>
              <a:spcBef>
                <a:spcPts val="439"/>
              </a:spcBef>
              <a:spcAft>
                <a:spcPts val="1001"/>
              </a:spcAft>
              <a:buClr>
                <a:srgbClr val="000000"/>
              </a:buClr>
              <a:buFont typeface="Wingdings 2" charset="2"/>
              <a:buChar char=""/>
            </a:pPr>
            <a:r>
              <a:rPr lang="it-IT" sz="2200" spc="-1" dirty="0">
                <a:solidFill>
                  <a:srgbClr val="000000"/>
                </a:solidFill>
                <a:latin typeface="Calibri"/>
                <a:ea typeface="Calibri"/>
              </a:rPr>
              <a:t>L’</a:t>
            </a:r>
            <a:r>
              <a:rPr lang="it-IT" sz="2200" spc="-1" dirty="0" err="1">
                <a:solidFill>
                  <a:srgbClr val="000000"/>
                </a:solidFill>
                <a:latin typeface="Calibri"/>
                <a:ea typeface="Calibri"/>
              </a:rPr>
              <a:t>adjudicación</a:t>
            </a:r>
            <a:r>
              <a:rPr lang="it-IT" sz="2200" b="0" strike="noStrike" spc="-1" dirty="0">
                <a:solidFill>
                  <a:srgbClr val="000000"/>
                </a:solidFill>
                <a:latin typeface="Calibri"/>
                <a:ea typeface="Calibri"/>
              </a:rPr>
              <a:t> de la </a:t>
            </a:r>
            <a:r>
              <a:rPr lang="it-IT" sz="2200" b="0" strike="noStrike" spc="-1" dirty="0" err="1">
                <a:solidFill>
                  <a:srgbClr val="000000"/>
                </a:solidFill>
                <a:latin typeface="Calibri"/>
                <a:ea typeface="Calibri"/>
              </a:rPr>
              <a:t>concesión</a:t>
            </a:r>
            <a:r>
              <a:rPr lang="it-IT" sz="2200" b="0" strike="noStrike" spc="-1" dirty="0">
                <a:solidFill>
                  <a:srgbClr val="000000"/>
                </a:solidFill>
                <a:latin typeface="Calibri"/>
                <a:ea typeface="Calibri"/>
              </a:rPr>
              <a:t> </a:t>
            </a:r>
            <a:r>
              <a:rPr lang="it-IT" sz="2200" b="1" strike="noStrike" spc="-1" dirty="0">
                <a:solidFill>
                  <a:srgbClr val="000000"/>
                </a:solidFill>
                <a:latin typeface="Calibri"/>
                <a:ea typeface="Calibri"/>
              </a:rPr>
              <a:t>“</a:t>
            </a:r>
            <a:r>
              <a:rPr lang="es-ES" sz="2200" b="1" spc="-1" dirty="0">
                <a:solidFill>
                  <a:srgbClr val="000000"/>
                </a:solidFill>
                <a:latin typeface="Calibri"/>
                <a:ea typeface="Calibri"/>
              </a:rPr>
              <a:t>no estaría justificada si el poder adjudicador o la entidad adjudicadora aliviase al operador económico de cualquier posible pérdida garantizando unos ingresos mínimos que sean iguales o superiores a las inversiones y los costes que el operador económico deba asumir en relación con la ejecución del contrato</a:t>
            </a:r>
            <a:r>
              <a:rPr lang="it-IT" sz="2200" b="1" strike="noStrike" spc="-1" dirty="0">
                <a:solidFill>
                  <a:srgbClr val="000000"/>
                </a:solidFill>
                <a:latin typeface="Calibri"/>
                <a:ea typeface="Calibri"/>
              </a:rPr>
              <a:t>”</a:t>
            </a:r>
            <a:r>
              <a:rPr lang="it-IT" sz="2200" b="0" strike="noStrike" spc="-1" dirty="0">
                <a:solidFill>
                  <a:srgbClr val="000000"/>
                </a:solidFill>
                <a:latin typeface="Calibri"/>
                <a:ea typeface="Calibri"/>
              </a:rPr>
              <a:t>.</a:t>
            </a:r>
            <a:endParaRPr lang="it-IT" sz="2200" b="0" strike="noStrike" spc="-1" dirty="0">
              <a:latin typeface="Arial"/>
            </a:endParaRPr>
          </a:p>
          <a:p>
            <a:pPr>
              <a:lnSpc>
                <a:spcPct val="100000"/>
              </a:lnSpc>
              <a:spcBef>
                <a:spcPts val="641"/>
              </a:spcBef>
            </a:pPr>
            <a:endParaRPr lang="it-IT" sz="2200" b="0" strike="noStrike" spc="-1" dirty="0">
              <a:latin typeface="Arial"/>
            </a:endParaRPr>
          </a:p>
        </p:txBody>
      </p:sp>
      <p:sp>
        <p:nvSpPr>
          <p:cNvPr id="305" name="CustomShape 3"/>
          <p:cNvSpPr/>
          <p:nvPr/>
        </p:nvSpPr>
        <p:spPr>
          <a:xfrm>
            <a:off x="6553080" y="6356520"/>
            <a:ext cx="2132280" cy="363600"/>
          </a:xfrm>
          <a:prstGeom prst="rect">
            <a:avLst/>
          </a:prstGeom>
          <a:noFill/>
          <a:ln>
            <a:noFill/>
          </a:ln>
        </p:spPr>
        <p:style>
          <a:lnRef idx="0">
            <a:scrgbClr r="0" g="0" b="0"/>
          </a:lnRef>
          <a:fillRef idx="0">
            <a:scrgbClr r="0" g="0" b="0"/>
          </a:fillRef>
          <a:effectRef idx="0">
            <a:scrgbClr r="0" g="0" b="0"/>
          </a:effectRef>
          <a:fontRef idx="minor"/>
        </p:style>
      </p:sp>
      <p:sp>
        <p:nvSpPr>
          <p:cNvPr id="306" name="CustomShape 4"/>
          <p:cNvSpPr/>
          <p:nvPr/>
        </p:nvSpPr>
        <p:spPr>
          <a:xfrm>
            <a:off x="0" y="0"/>
            <a:ext cx="9142560" cy="522360"/>
          </a:xfrm>
          <a:prstGeom prst="rect">
            <a:avLst/>
          </a:prstGeom>
          <a:solidFill>
            <a:srgbClr val="002060"/>
          </a:solidFill>
          <a:ln>
            <a:noFill/>
          </a:ln>
        </p:spPr>
        <p:style>
          <a:lnRef idx="0">
            <a:scrgbClr r="0" g="0" b="0"/>
          </a:lnRef>
          <a:fillRef idx="0">
            <a:scrgbClr r="0" g="0" b="0"/>
          </a:fillRef>
          <a:effectRef idx="0">
            <a:scrgbClr r="0" g="0" b="0"/>
          </a:effectRef>
          <a:fontRef idx="minor"/>
        </p:style>
        <p:txBody>
          <a:bodyPr lIns="90360" tIns="44280" rIns="90360" bIns="44280"/>
          <a:lstStyle/>
          <a:p>
            <a:pPr>
              <a:lnSpc>
                <a:spcPct val="100000"/>
              </a:lnSpc>
            </a:pPr>
            <a:r>
              <a:rPr lang="it-IT" sz="2000" b="1" strike="noStrike" spc="-1">
                <a:solidFill>
                  <a:srgbClr val="FFFFFF"/>
                </a:solidFill>
                <a:latin typeface="Trebuchet MS"/>
                <a:ea typeface="Arial Unicode MS"/>
              </a:rPr>
              <a:t>I Contratti di Concessione e di PPP</a:t>
            </a:r>
            <a:endParaRPr lang="it-IT" sz="2000" b="0" strike="noStrike" spc="-1">
              <a:latin typeface="Arial"/>
            </a:endParaRPr>
          </a:p>
          <a:p>
            <a:pPr>
              <a:lnSpc>
                <a:spcPct val="100000"/>
              </a:lnSpc>
            </a:pPr>
            <a:endParaRPr lang="it-IT" sz="20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 name="CustomShape 1"/>
          <p:cNvSpPr/>
          <p:nvPr/>
        </p:nvSpPr>
        <p:spPr>
          <a:xfrm>
            <a:off x="457200" y="531720"/>
            <a:ext cx="7466040" cy="10274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it-IT" sz="3600" spc="-1" dirty="0" err="1">
                <a:solidFill>
                  <a:srgbClr val="000000"/>
                </a:solidFill>
                <a:latin typeface="Calibri"/>
                <a:ea typeface="DejaVu Sans"/>
              </a:rPr>
              <a:t>Sigue</a:t>
            </a:r>
            <a:r>
              <a:rPr lang="it-IT" sz="3600" spc="-1" dirty="0">
                <a:solidFill>
                  <a:srgbClr val="000000"/>
                </a:solidFill>
                <a:latin typeface="Calibri"/>
                <a:ea typeface="DejaVu Sans"/>
              </a:rPr>
              <a:t>:</a:t>
            </a:r>
            <a:r>
              <a:rPr lang="it-IT" sz="3600" b="0" strike="noStrike" spc="-1" dirty="0">
                <a:solidFill>
                  <a:srgbClr val="000000"/>
                </a:solidFill>
                <a:latin typeface="Calibri"/>
                <a:ea typeface="DejaVu Sans"/>
              </a:rPr>
              <a:t> </a:t>
            </a:r>
            <a:r>
              <a:rPr lang="it-IT" sz="3600" b="0" strike="noStrike" spc="-1" dirty="0" err="1">
                <a:solidFill>
                  <a:srgbClr val="000000"/>
                </a:solidFill>
                <a:latin typeface="Calibri"/>
                <a:ea typeface="DejaVu Sans"/>
              </a:rPr>
              <a:t>el</a:t>
            </a:r>
            <a:r>
              <a:rPr lang="it-IT" sz="3600" b="0" strike="noStrike" spc="-1" dirty="0">
                <a:solidFill>
                  <a:srgbClr val="000000"/>
                </a:solidFill>
                <a:latin typeface="Calibri"/>
                <a:ea typeface="DejaVu Sans"/>
              </a:rPr>
              <a:t> </a:t>
            </a:r>
            <a:r>
              <a:rPr lang="it-IT" sz="3600" b="1" strike="noStrike" spc="-1" dirty="0" err="1">
                <a:solidFill>
                  <a:srgbClr val="00B050"/>
                </a:solidFill>
                <a:latin typeface="Calibri"/>
                <a:ea typeface="DejaVu Sans"/>
              </a:rPr>
              <a:t>riesgo</a:t>
            </a:r>
            <a:r>
              <a:rPr lang="it-IT" sz="3600" b="1" strike="noStrike" spc="-1" dirty="0">
                <a:solidFill>
                  <a:srgbClr val="00B050"/>
                </a:solidFill>
                <a:latin typeface="Calibri"/>
                <a:ea typeface="DejaVu Sans"/>
              </a:rPr>
              <a:t> </a:t>
            </a:r>
            <a:r>
              <a:rPr lang="it-IT" sz="3600" b="1" strike="noStrike" spc="-1" dirty="0" err="1">
                <a:solidFill>
                  <a:srgbClr val="00B050"/>
                </a:solidFill>
                <a:latin typeface="Calibri"/>
                <a:ea typeface="DejaVu Sans"/>
              </a:rPr>
              <a:t>operacional</a:t>
            </a:r>
            <a:r>
              <a:rPr lang="it-IT" sz="3600" b="0" strike="noStrike" spc="-1" dirty="0">
                <a:solidFill>
                  <a:srgbClr val="000000"/>
                </a:solidFill>
                <a:latin typeface="Calibri"/>
                <a:ea typeface="DejaVu Sans"/>
              </a:rPr>
              <a:t>.</a:t>
            </a:r>
            <a:endParaRPr lang="it-IT" sz="3600" b="0" strike="noStrike" spc="-1" dirty="0">
              <a:latin typeface="Arial"/>
            </a:endParaRPr>
          </a:p>
        </p:txBody>
      </p:sp>
      <p:sp>
        <p:nvSpPr>
          <p:cNvPr id="304" name="CustomShape 2"/>
          <p:cNvSpPr/>
          <p:nvPr/>
        </p:nvSpPr>
        <p:spPr>
          <a:xfrm>
            <a:off x="457200" y="1600200"/>
            <a:ext cx="7466040" cy="51404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62500" lnSpcReduction="20000"/>
          </a:bodyPr>
          <a:lstStyle/>
          <a:p>
            <a:pPr marL="274320" indent="450360" algn="just">
              <a:lnSpc>
                <a:spcPct val="150000"/>
              </a:lnSpc>
              <a:spcBef>
                <a:spcPts val="439"/>
              </a:spcBef>
              <a:spcAft>
                <a:spcPts val="1001"/>
              </a:spcAft>
              <a:buClr>
                <a:srgbClr val="0070C0"/>
              </a:buClr>
              <a:buFont typeface="Wingdings" charset="2"/>
              <a:buChar char=""/>
            </a:pPr>
            <a:r>
              <a:rPr lang="it-IT" sz="2200" b="1" strike="noStrike" spc="-1" dirty="0">
                <a:solidFill>
                  <a:srgbClr val="0070C0"/>
                </a:solidFill>
                <a:latin typeface="Calibri"/>
                <a:ea typeface="Calibri"/>
              </a:rPr>
              <a:t>considerando </a:t>
            </a:r>
            <a:r>
              <a:rPr lang="it-IT" sz="2200" b="1" spc="-1" dirty="0">
                <a:solidFill>
                  <a:srgbClr val="0070C0"/>
                </a:solidFill>
                <a:latin typeface="Calibri"/>
                <a:ea typeface="Calibri"/>
              </a:rPr>
              <a:t>20</a:t>
            </a:r>
            <a:r>
              <a:rPr lang="it-IT" sz="2200" b="1" strike="noStrike" spc="-1" dirty="0">
                <a:solidFill>
                  <a:srgbClr val="000000"/>
                </a:solidFill>
                <a:latin typeface="Calibri"/>
                <a:ea typeface="Calibri"/>
              </a:rPr>
              <a:t>:</a:t>
            </a:r>
            <a:endParaRPr lang="it-IT" sz="2200" b="0" strike="noStrike" spc="-1" dirty="0">
              <a:latin typeface="Arial"/>
            </a:endParaRPr>
          </a:p>
          <a:p>
            <a:pPr marL="640080" lvl="1" indent="450360" algn="just">
              <a:lnSpc>
                <a:spcPct val="150000"/>
              </a:lnSpc>
              <a:spcBef>
                <a:spcPts val="439"/>
              </a:spcBef>
              <a:spcAft>
                <a:spcPts val="1001"/>
              </a:spcAft>
              <a:buClr>
                <a:srgbClr val="000000"/>
              </a:buClr>
              <a:buFont typeface="Wingdings 2" charset="2"/>
              <a:buChar char=""/>
            </a:pPr>
            <a:r>
              <a:rPr lang="it-IT" sz="2200" b="1" strike="noStrike" spc="-1" dirty="0">
                <a:solidFill>
                  <a:srgbClr val="000000"/>
                </a:solidFill>
                <a:latin typeface="Calibri"/>
                <a:ea typeface="Calibri"/>
              </a:rPr>
              <a:t>“</a:t>
            </a:r>
            <a:r>
              <a:rPr lang="es-ES" sz="2200" b="1" spc="-1" dirty="0">
                <a:solidFill>
                  <a:srgbClr val="000000"/>
                </a:solidFill>
                <a:latin typeface="Calibri"/>
                <a:ea typeface="Calibri"/>
              </a:rPr>
              <a:t>Un </a:t>
            </a:r>
            <a:r>
              <a:rPr lang="es-ES" sz="2200" b="1" spc="-1" dirty="0">
                <a:solidFill>
                  <a:srgbClr val="00B050"/>
                </a:solidFill>
                <a:latin typeface="Calibri"/>
                <a:ea typeface="Calibri"/>
              </a:rPr>
              <a:t>riesgo operacional</a:t>
            </a:r>
            <a:r>
              <a:rPr lang="es-ES" sz="2200" b="1" spc="-1" dirty="0">
                <a:solidFill>
                  <a:srgbClr val="000000"/>
                </a:solidFill>
                <a:latin typeface="Calibri"/>
                <a:ea typeface="Calibri"/>
              </a:rPr>
              <a:t> debe derivarse de </a:t>
            </a:r>
            <a:r>
              <a:rPr lang="es-ES" sz="2200" b="1" spc="-1" dirty="0">
                <a:solidFill>
                  <a:srgbClr val="92D050"/>
                </a:solidFill>
                <a:latin typeface="Calibri"/>
                <a:ea typeface="Calibri"/>
              </a:rPr>
              <a:t>factores que escapan al control de las partes</a:t>
            </a:r>
            <a:r>
              <a:rPr lang="es-ES" sz="2200" b="1" spc="-1" dirty="0">
                <a:solidFill>
                  <a:srgbClr val="000000"/>
                </a:solidFill>
                <a:latin typeface="Calibri"/>
                <a:ea typeface="Calibri"/>
              </a:rPr>
              <a:t>. Los riesgos vinculados, por ejemplo, a la mala gestión, a los incumplimientos de contrato por parte del operador económico o a </a:t>
            </a:r>
            <a:r>
              <a:rPr lang="es-ES" sz="2200" b="1" spc="-1" dirty="0" smtClean="0">
                <a:solidFill>
                  <a:srgbClr val="000000"/>
                </a:solidFill>
                <a:latin typeface="Calibri"/>
                <a:ea typeface="Calibri"/>
              </a:rPr>
              <a:t>fuerza </a:t>
            </a:r>
            <a:r>
              <a:rPr lang="es-ES" sz="2200" b="1" spc="-1" dirty="0">
                <a:solidFill>
                  <a:srgbClr val="000000"/>
                </a:solidFill>
                <a:latin typeface="Calibri"/>
                <a:ea typeface="Calibri"/>
              </a:rPr>
              <a:t>mayor, </a:t>
            </a:r>
            <a:r>
              <a:rPr lang="es-ES" sz="2200" b="1" spc="-1" dirty="0">
                <a:solidFill>
                  <a:srgbClr val="FF0000"/>
                </a:solidFill>
                <a:latin typeface="Calibri"/>
                <a:ea typeface="Calibri"/>
              </a:rPr>
              <a:t>no son </a:t>
            </a:r>
            <a:r>
              <a:rPr lang="es-ES" sz="2200" b="1" spc="-1" dirty="0" smtClean="0">
                <a:solidFill>
                  <a:srgbClr val="FF0000"/>
                </a:solidFill>
                <a:latin typeface="Calibri"/>
                <a:ea typeface="Calibri"/>
              </a:rPr>
              <a:t>determinantes</a:t>
            </a:r>
            <a:r>
              <a:rPr lang="es-ES" sz="2200" b="1" spc="-1" dirty="0" smtClean="0">
                <a:solidFill>
                  <a:srgbClr val="000000"/>
                </a:solidFill>
                <a:latin typeface="Calibri"/>
                <a:ea typeface="Calibri"/>
              </a:rPr>
              <a:t>: tales </a:t>
            </a:r>
            <a:r>
              <a:rPr lang="es-ES" sz="2200" b="1" spc="-1" dirty="0">
                <a:solidFill>
                  <a:srgbClr val="000000"/>
                </a:solidFill>
                <a:latin typeface="Calibri"/>
                <a:ea typeface="Calibri"/>
              </a:rPr>
              <a:t>riesgos son inherentes a cualquier tipo de </a:t>
            </a:r>
            <a:r>
              <a:rPr lang="es-ES" sz="2200" b="1" spc="-1" dirty="0" smtClean="0">
                <a:solidFill>
                  <a:srgbClr val="000000"/>
                </a:solidFill>
                <a:latin typeface="Calibri"/>
                <a:ea typeface="Calibri"/>
              </a:rPr>
              <a:t>contrato.</a:t>
            </a:r>
            <a:endParaRPr lang="es-ES" sz="2200" b="1" spc="-1" dirty="0">
              <a:solidFill>
                <a:srgbClr val="000000"/>
              </a:solidFill>
              <a:latin typeface="Calibri"/>
              <a:ea typeface="Calibri"/>
            </a:endParaRPr>
          </a:p>
          <a:p>
            <a:pPr marL="640080" lvl="1" indent="450360" algn="just">
              <a:lnSpc>
                <a:spcPct val="150000"/>
              </a:lnSpc>
              <a:spcBef>
                <a:spcPts val="439"/>
              </a:spcBef>
              <a:spcAft>
                <a:spcPts val="1001"/>
              </a:spcAft>
              <a:buClr>
                <a:srgbClr val="000000"/>
              </a:buClr>
              <a:buFont typeface="Wingdings 2" charset="2"/>
              <a:buChar char=""/>
            </a:pPr>
            <a:r>
              <a:rPr lang="es-ES" sz="2200" b="1" spc="-1" dirty="0" smtClean="0">
                <a:solidFill>
                  <a:srgbClr val="000000"/>
                </a:solidFill>
                <a:latin typeface="Calibri"/>
                <a:ea typeface="Calibri"/>
              </a:rPr>
              <a:t>El </a:t>
            </a:r>
            <a:r>
              <a:rPr lang="es-ES" sz="2200" b="1" spc="-1" dirty="0" smtClean="0">
                <a:solidFill>
                  <a:srgbClr val="00B050"/>
                </a:solidFill>
                <a:latin typeface="Calibri"/>
                <a:ea typeface="Calibri"/>
              </a:rPr>
              <a:t>riesgo </a:t>
            </a:r>
            <a:r>
              <a:rPr lang="es-ES" sz="2200" b="1" spc="-1" dirty="0">
                <a:solidFill>
                  <a:srgbClr val="00B050"/>
                </a:solidFill>
                <a:latin typeface="Calibri"/>
                <a:ea typeface="Calibri"/>
              </a:rPr>
              <a:t>operacional</a:t>
            </a:r>
            <a:r>
              <a:rPr lang="es-ES" sz="2200" b="1" spc="-1" dirty="0">
                <a:solidFill>
                  <a:srgbClr val="000000"/>
                </a:solidFill>
                <a:latin typeface="Calibri"/>
                <a:ea typeface="Calibri"/>
              </a:rPr>
              <a:t> debe entenderse como el</a:t>
            </a:r>
            <a:r>
              <a:rPr lang="es-ES" sz="2200" b="1" spc="-1" dirty="0">
                <a:solidFill>
                  <a:srgbClr val="92D050"/>
                </a:solidFill>
                <a:latin typeface="Calibri"/>
                <a:ea typeface="Calibri"/>
              </a:rPr>
              <a:t> </a:t>
            </a:r>
            <a:r>
              <a:rPr lang="es-ES" sz="2200" b="1" spc="-1" dirty="0">
                <a:solidFill>
                  <a:srgbClr val="C00000"/>
                </a:solidFill>
                <a:latin typeface="Calibri"/>
                <a:ea typeface="Calibri"/>
              </a:rPr>
              <a:t>riesgo de exposición a las incertidumbres del </a:t>
            </a:r>
            <a:r>
              <a:rPr lang="es-ES" sz="2200" b="1" spc="-1" dirty="0" smtClean="0">
                <a:solidFill>
                  <a:srgbClr val="C00000"/>
                </a:solidFill>
                <a:latin typeface="Calibri"/>
                <a:ea typeface="Calibri"/>
              </a:rPr>
              <a:t>mercado</a:t>
            </a:r>
            <a:r>
              <a:rPr lang="es-ES" sz="2200" b="1" spc="-1" dirty="0" smtClean="0">
                <a:solidFill>
                  <a:srgbClr val="92D050"/>
                </a:solidFill>
                <a:latin typeface="Calibri"/>
                <a:ea typeface="Calibri"/>
              </a:rPr>
              <a:t> </a:t>
            </a:r>
            <a:r>
              <a:rPr lang="es-ES" sz="2200" b="1" spc="-1" dirty="0" smtClean="0">
                <a:solidFill>
                  <a:srgbClr val="000000"/>
                </a:solidFill>
                <a:latin typeface="Calibri"/>
                <a:ea typeface="Calibri"/>
              </a:rPr>
              <a:t> y puede </a:t>
            </a:r>
            <a:r>
              <a:rPr lang="es-ES" sz="2200" b="1" spc="-1" dirty="0">
                <a:solidFill>
                  <a:srgbClr val="000000"/>
                </a:solidFill>
                <a:latin typeface="Calibri"/>
                <a:ea typeface="Calibri"/>
              </a:rPr>
              <a:t>consistir en un riesgo de demanda o en un riesgo de suministro, o bien en un riesgo de demanda y suministro.</a:t>
            </a:r>
          </a:p>
          <a:p>
            <a:pPr marL="640080" lvl="1" indent="450360" algn="just">
              <a:lnSpc>
                <a:spcPct val="150000"/>
              </a:lnSpc>
              <a:spcBef>
                <a:spcPts val="439"/>
              </a:spcBef>
              <a:spcAft>
                <a:spcPts val="1001"/>
              </a:spcAft>
              <a:buClr>
                <a:srgbClr val="000000"/>
              </a:buClr>
              <a:buFont typeface="Wingdings 2" charset="2"/>
              <a:buChar char=""/>
            </a:pPr>
            <a:r>
              <a:rPr lang="es-ES" sz="2200" b="1" spc="-1" dirty="0" smtClean="0">
                <a:solidFill>
                  <a:srgbClr val="000000"/>
                </a:solidFill>
                <a:latin typeface="Calibri"/>
                <a:ea typeface="Calibri"/>
              </a:rPr>
              <a:t>Debe entenderse por </a:t>
            </a:r>
          </a:p>
          <a:p>
            <a:pPr marL="640080" lvl="1" indent="450360" algn="just">
              <a:lnSpc>
                <a:spcPct val="150000"/>
              </a:lnSpc>
              <a:spcBef>
                <a:spcPts val="439"/>
              </a:spcBef>
              <a:spcAft>
                <a:spcPts val="1001"/>
              </a:spcAft>
              <a:buClr>
                <a:srgbClr val="000000"/>
              </a:buClr>
              <a:buFont typeface="Wingdings 2" charset="2"/>
              <a:buChar char=""/>
            </a:pPr>
            <a:r>
              <a:rPr lang="es-ES" sz="2200" b="1" spc="-1" dirty="0" smtClean="0">
                <a:solidFill>
                  <a:srgbClr val="000000"/>
                </a:solidFill>
                <a:latin typeface="Calibri"/>
                <a:ea typeface="Calibri"/>
              </a:rPr>
              <a:t>«</a:t>
            </a:r>
            <a:r>
              <a:rPr lang="es-ES" sz="2200" b="1" spc="-1" dirty="0" smtClean="0">
                <a:solidFill>
                  <a:srgbClr val="00B050"/>
                </a:solidFill>
                <a:latin typeface="Calibri"/>
                <a:ea typeface="Calibri"/>
              </a:rPr>
              <a:t>riesgo </a:t>
            </a:r>
            <a:r>
              <a:rPr lang="es-ES" sz="2200" b="1" spc="-1" dirty="0">
                <a:solidFill>
                  <a:srgbClr val="00B050"/>
                </a:solidFill>
                <a:latin typeface="Calibri"/>
                <a:ea typeface="Calibri"/>
              </a:rPr>
              <a:t>de demanda</a:t>
            </a:r>
            <a:r>
              <a:rPr lang="es-ES" sz="2200" b="1" spc="-1" dirty="0">
                <a:solidFill>
                  <a:srgbClr val="000000"/>
                </a:solidFill>
                <a:latin typeface="Calibri"/>
                <a:ea typeface="Calibri"/>
              </a:rPr>
              <a:t>» el que se debe a la demanda real de las obras o servicios objeto del </a:t>
            </a:r>
            <a:r>
              <a:rPr lang="es-ES" sz="2200" b="1" spc="-1" dirty="0" smtClean="0">
                <a:solidFill>
                  <a:srgbClr val="000000"/>
                </a:solidFill>
                <a:latin typeface="Calibri"/>
                <a:ea typeface="Calibri"/>
              </a:rPr>
              <a:t>contrato</a:t>
            </a:r>
            <a:endParaRPr lang="es-ES" sz="2200" b="1" spc="-1" dirty="0">
              <a:solidFill>
                <a:srgbClr val="000000"/>
              </a:solidFill>
              <a:latin typeface="Calibri"/>
              <a:ea typeface="Calibri"/>
            </a:endParaRPr>
          </a:p>
          <a:p>
            <a:pPr marL="640080" lvl="1" indent="450360" algn="just">
              <a:lnSpc>
                <a:spcPct val="150000"/>
              </a:lnSpc>
              <a:spcBef>
                <a:spcPts val="439"/>
              </a:spcBef>
              <a:spcAft>
                <a:spcPts val="1001"/>
              </a:spcAft>
              <a:buClr>
                <a:srgbClr val="000000"/>
              </a:buClr>
              <a:buFont typeface="Wingdings 2" charset="2"/>
              <a:buChar char=""/>
            </a:pPr>
            <a:r>
              <a:rPr lang="es-ES" sz="2200" b="1" spc="-1" dirty="0" smtClean="0">
                <a:solidFill>
                  <a:srgbClr val="000000"/>
                </a:solidFill>
                <a:latin typeface="Calibri"/>
                <a:ea typeface="Calibri"/>
              </a:rPr>
              <a:t>«</a:t>
            </a:r>
            <a:r>
              <a:rPr lang="es-ES" sz="2200" b="1" spc="-1" dirty="0" smtClean="0">
                <a:solidFill>
                  <a:srgbClr val="00B050"/>
                </a:solidFill>
                <a:latin typeface="Calibri"/>
                <a:ea typeface="Calibri"/>
              </a:rPr>
              <a:t>riesgo </a:t>
            </a:r>
            <a:r>
              <a:rPr lang="es-ES" sz="2200" b="1" spc="-1" dirty="0">
                <a:solidFill>
                  <a:srgbClr val="00B050"/>
                </a:solidFill>
                <a:latin typeface="Calibri"/>
                <a:ea typeface="Calibri"/>
              </a:rPr>
              <a:t>de oferta</a:t>
            </a:r>
            <a:r>
              <a:rPr lang="es-ES" sz="2200" b="1" spc="-1" dirty="0">
                <a:solidFill>
                  <a:srgbClr val="000000"/>
                </a:solidFill>
                <a:latin typeface="Calibri"/>
                <a:ea typeface="Calibri"/>
              </a:rPr>
              <a:t>» el relativo al suministro de las obras o servicios objeto del contrato, en particular el riesgo de que la prestación de los servicios no se ajuste a la demanda</a:t>
            </a:r>
            <a:r>
              <a:rPr lang="it-IT" sz="2200" b="0" strike="noStrike" spc="-1" dirty="0">
                <a:solidFill>
                  <a:srgbClr val="000000"/>
                </a:solidFill>
                <a:latin typeface="Calibri"/>
                <a:ea typeface="Calibri"/>
              </a:rPr>
              <a:t>”.</a:t>
            </a:r>
            <a:endParaRPr lang="it-IT" sz="2200" b="0" strike="noStrike" spc="-1" dirty="0">
              <a:latin typeface="Arial"/>
            </a:endParaRPr>
          </a:p>
          <a:p>
            <a:pPr>
              <a:lnSpc>
                <a:spcPct val="100000"/>
              </a:lnSpc>
            </a:pPr>
            <a:endParaRPr lang="it-IT" sz="2200" b="0" strike="noStrike" spc="-1" dirty="0">
              <a:latin typeface="Arial"/>
            </a:endParaRPr>
          </a:p>
          <a:p>
            <a:pPr marL="640080" lvl="1" indent="450360" algn="just">
              <a:lnSpc>
                <a:spcPct val="150000"/>
              </a:lnSpc>
              <a:spcBef>
                <a:spcPts val="439"/>
              </a:spcBef>
              <a:spcAft>
                <a:spcPts val="1001"/>
              </a:spcAft>
              <a:buClr>
                <a:srgbClr val="000000"/>
              </a:buClr>
              <a:buFont typeface="Wingdings 2" charset="2"/>
              <a:buChar char=""/>
            </a:pPr>
            <a:endParaRPr lang="it-IT" sz="2200" b="0" strike="noStrike" spc="-1" dirty="0">
              <a:latin typeface="Arial"/>
            </a:endParaRPr>
          </a:p>
          <a:p>
            <a:pPr>
              <a:lnSpc>
                <a:spcPct val="100000"/>
              </a:lnSpc>
              <a:spcBef>
                <a:spcPts val="641"/>
              </a:spcBef>
            </a:pPr>
            <a:endParaRPr lang="it-IT" sz="2200" b="0" strike="noStrike" spc="-1" dirty="0">
              <a:latin typeface="Arial"/>
            </a:endParaRPr>
          </a:p>
        </p:txBody>
      </p:sp>
      <p:sp>
        <p:nvSpPr>
          <p:cNvPr id="305" name="CustomShape 3"/>
          <p:cNvSpPr/>
          <p:nvPr/>
        </p:nvSpPr>
        <p:spPr>
          <a:xfrm>
            <a:off x="6553080" y="6356520"/>
            <a:ext cx="2132280" cy="363600"/>
          </a:xfrm>
          <a:prstGeom prst="rect">
            <a:avLst/>
          </a:prstGeom>
          <a:noFill/>
          <a:ln>
            <a:noFill/>
          </a:ln>
        </p:spPr>
        <p:style>
          <a:lnRef idx="0">
            <a:scrgbClr r="0" g="0" b="0"/>
          </a:lnRef>
          <a:fillRef idx="0">
            <a:scrgbClr r="0" g="0" b="0"/>
          </a:fillRef>
          <a:effectRef idx="0">
            <a:scrgbClr r="0" g="0" b="0"/>
          </a:effectRef>
          <a:fontRef idx="minor"/>
        </p:style>
      </p:sp>
      <p:sp>
        <p:nvSpPr>
          <p:cNvPr id="306" name="CustomShape 4"/>
          <p:cNvSpPr/>
          <p:nvPr/>
        </p:nvSpPr>
        <p:spPr>
          <a:xfrm>
            <a:off x="0" y="0"/>
            <a:ext cx="9142560" cy="522360"/>
          </a:xfrm>
          <a:prstGeom prst="rect">
            <a:avLst/>
          </a:prstGeom>
          <a:solidFill>
            <a:srgbClr val="002060"/>
          </a:solidFill>
          <a:ln>
            <a:noFill/>
          </a:ln>
        </p:spPr>
        <p:style>
          <a:lnRef idx="0">
            <a:scrgbClr r="0" g="0" b="0"/>
          </a:lnRef>
          <a:fillRef idx="0">
            <a:scrgbClr r="0" g="0" b="0"/>
          </a:fillRef>
          <a:effectRef idx="0">
            <a:scrgbClr r="0" g="0" b="0"/>
          </a:effectRef>
          <a:fontRef idx="minor"/>
        </p:style>
        <p:txBody>
          <a:bodyPr lIns="90360" tIns="44280" rIns="90360" bIns="44280"/>
          <a:lstStyle/>
          <a:p>
            <a:pPr>
              <a:lnSpc>
                <a:spcPct val="100000"/>
              </a:lnSpc>
            </a:pPr>
            <a:r>
              <a:rPr lang="it-IT" sz="2000" b="1" strike="noStrike" spc="-1">
                <a:solidFill>
                  <a:srgbClr val="FFFFFF"/>
                </a:solidFill>
                <a:latin typeface="Trebuchet MS"/>
                <a:ea typeface="Arial Unicode MS"/>
              </a:rPr>
              <a:t>I Contratti di Concessione e di PPP</a:t>
            </a:r>
            <a:endParaRPr lang="it-IT" sz="2000" b="0" strike="noStrike" spc="-1">
              <a:latin typeface="Arial"/>
            </a:endParaRPr>
          </a:p>
          <a:p>
            <a:pPr>
              <a:lnSpc>
                <a:spcPct val="100000"/>
              </a:lnSpc>
            </a:pPr>
            <a:endParaRPr lang="it-IT" sz="2000" b="0" strike="noStrike" spc="-1">
              <a:latin typeface="Arial"/>
            </a:endParaRPr>
          </a:p>
        </p:txBody>
      </p:sp>
    </p:spTree>
    <p:extLst>
      <p:ext uri="{BB962C8B-B14F-4D97-AF65-F5344CB8AC3E}">
        <p14:creationId xmlns:p14="http://schemas.microsoft.com/office/powerpoint/2010/main" val="3806595184"/>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 name="CustomShape 1"/>
          <p:cNvSpPr/>
          <p:nvPr/>
        </p:nvSpPr>
        <p:spPr>
          <a:xfrm>
            <a:off x="468360" y="895320"/>
            <a:ext cx="7632032" cy="5824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343080" algn="ctr">
              <a:lnSpc>
                <a:spcPct val="130000"/>
              </a:lnSpc>
              <a:spcBef>
                <a:spcPts val="561"/>
              </a:spcBef>
              <a:spcAft>
                <a:spcPts val="1001"/>
              </a:spcAft>
            </a:pPr>
            <a:r>
              <a:rPr lang="it-IT" sz="2800" b="1" strike="noStrike" spc="-1" dirty="0" err="1">
                <a:solidFill>
                  <a:srgbClr val="00B050"/>
                </a:solidFill>
                <a:latin typeface="Calibri"/>
                <a:ea typeface="Calibri"/>
              </a:rPr>
              <a:t>Riesgo</a:t>
            </a:r>
            <a:r>
              <a:rPr lang="it-IT" sz="2800" b="1" strike="noStrike" spc="-1" dirty="0">
                <a:solidFill>
                  <a:srgbClr val="00B050"/>
                </a:solidFill>
                <a:latin typeface="Calibri"/>
                <a:ea typeface="Calibri"/>
              </a:rPr>
              <a:t> operativo</a:t>
            </a:r>
            <a:r>
              <a:rPr lang="it-IT" sz="2800" b="1" strike="noStrike" spc="-1" dirty="0">
                <a:solidFill>
                  <a:srgbClr val="002060"/>
                </a:solidFill>
                <a:latin typeface="Calibri"/>
                <a:ea typeface="Calibri"/>
              </a:rPr>
              <a:t>: </a:t>
            </a:r>
            <a:r>
              <a:rPr lang="it-IT" sz="2800" b="1" strike="noStrike" spc="-1" dirty="0" err="1">
                <a:solidFill>
                  <a:srgbClr val="002060"/>
                </a:solidFill>
                <a:latin typeface="Calibri"/>
                <a:ea typeface="Calibri"/>
              </a:rPr>
              <a:t>noción</a:t>
            </a:r>
            <a:r>
              <a:rPr lang="it-IT" sz="2800" b="1" strike="noStrike" spc="-1" dirty="0">
                <a:solidFill>
                  <a:srgbClr val="002060"/>
                </a:solidFill>
                <a:latin typeface="Calibri"/>
                <a:ea typeface="Calibri"/>
              </a:rPr>
              <a:t> </a:t>
            </a:r>
            <a:r>
              <a:rPr lang="it-IT" sz="2800" b="1" strike="noStrike" spc="-1" dirty="0" err="1">
                <a:solidFill>
                  <a:srgbClr val="002060"/>
                </a:solidFill>
                <a:latin typeface="Calibri"/>
                <a:ea typeface="Calibri"/>
              </a:rPr>
              <a:t>jurídica</a:t>
            </a:r>
            <a:endParaRPr lang="it-IT" sz="2800" b="0" strike="noStrike" spc="-1" dirty="0">
              <a:latin typeface="Arial"/>
            </a:endParaRPr>
          </a:p>
          <a:p>
            <a:pPr marL="343080" algn="ctr">
              <a:lnSpc>
                <a:spcPct val="130000"/>
              </a:lnSpc>
              <a:spcBef>
                <a:spcPts val="561"/>
              </a:spcBef>
              <a:spcAft>
                <a:spcPts val="1001"/>
              </a:spcAft>
            </a:pPr>
            <a:r>
              <a:rPr lang="it-IT" sz="2800" b="1" strike="noStrike" spc="-1" dirty="0">
                <a:solidFill>
                  <a:srgbClr val="0070C0"/>
                </a:solidFill>
                <a:latin typeface="Calibri"/>
                <a:ea typeface="Calibri"/>
              </a:rPr>
              <a:t>art. 5 </a:t>
            </a:r>
            <a:r>
              <a:rPr lang="it-IT" sz="2800" b="1" strike="noStrike" spc="-1" dirty="0" err="1">
                <a:solidFill>
                  <a:srgbClr val="0070C0"/>
                </a:solidFill>
                <a:latin typeface="Calibri"/>
                <a:ea typeface="Calibri"/>
              </a:rPr>
              <a:t>Directiva</a:t>
            </a:r>
            <a:r>
              <a:rPr lang="it-IT" sz="2800" b="0" strike="noStrike" spc="-1" dirty="0">
                <a:solidFill>
                  <a:srgbClr val="000000"/>
                </a:solidFill>
                <a:latin typeface="Calibri"/>
                <a:ea typeface="Calibri"/>
              </a:rPr>
              <a:t>:</a:t>
            </a:r>
            <a:endParaRPr lang="it-IT" sz="2800" b="0" strike="noStrike" spc="-1" dirty="0">
              <a:latin typeface="Arial"/>
            </a:endParaRPr>
          </a:p>
          <a:p>
            <a:pPr marL="343080" indent="-215280" algn="just">
              <a:lnSpc>
                <a:spcPct val="130000"/>
              </a:lnSpc>
              <a:spcBef>
                <a:spcPts val="360"/>
              </a:spcBef>
              <a:spcAft>
                <a:spcPts val="1001"/>
              </a:spcAft>
              <a:buClr>
                <a:srgbClr val="00B050"/>
              </a:buClr>
              <a:buFont typeface="Arial"/>
              <a:buChar char="•"/>
            </a:pPr>
            <a:r>
              <a:rPr lang="it-IT" b="1" spc="-1" dirty="0">
                <a:solidFill>
                  <a:srgbClr val="00B050"/>
                </a:solidFill>
                <a:latin typeface="Calibri"/>
                <a:ea typeface="Calibri"/>
              </a:rPr>
              <a:t>L’</a:t>
            </a:r>
            <a:r>
              <a:rPr lang="it-IT" b="1" spc="-1" dirty="0" err="1">
                <a:solidFill>
                  <a:srgbClr val="00B050"/>
                </a:solidFill>
                <a:latin typeface="Calibri"/>
                <a:ea typeface="Calibri"/>
              </a:rPr>
              <a:t>adjudicación</a:t>
            </a:r>
            <a:r>
              <a:rPr lang="it-IT" b="1" spc="-1" dirty="0">
                <a:solidFill>
                  <a:srgbClr val="00B050"/>
                </a:solidFill>
                <a:latin typeface="Calibri"/>
                <a:ea typeface="Calibri"/>
              </a:rPr>
              <a:t> </a:t>
            </a:r>
            <a:r>
              <a:rPr lang="it-IT" sz="1600" strike="noStrike" spc="-1" dirty="0">
                <a:latin typeface="Calibri"/>
                <a:ea typeface="Calibri"/>
              </a:rPr>
              <a:t>implica la </a:t>
            </a:r>
            <a:r>
              <a:rPr lang="it-IT" sz="1600" b="0" strike="noStrike" spc="-1" dirty="0">
                <a:solidFill>
                  <a:srgbClr val="000000"/>
                </a:solidFill>
                <a:latin typeface="Calibri"/>
                <a:ea typeface="Calibri"/>
              </a:rPr>
              <a:t>“</a:t>
            </a:r>
            <a:r>
              <a:rPr lang="es-ES" sz="1600" spc="-1" dirty="0">
                <a:solidFill>
                  <a:srgbClr val="002060"/>
                </a:solidFill>
                <a:latin typeface="Calibri"/>
                <a:ea typeface="Calibri"/>
              </a:rPr>
              <a:t>transferencia al concesionario de un riesgo operacional en la explotación de dichas obras o servicios abarcando el riesgo de demanda o el de suministro, o ambos</a:t>
            </a:r>
            <a:r>
              <a:rPr lang="it-IT" sz="1600" b="0" strike="noStrike" spc="-1" dirty="0">
                <a:solidFill>
                  <a:srgbClr val="000000"/>
                </a:solidFill>
                <a:latin typeface="Calibri"/>
                <a:ea typeface="Calibri"/>
              </a:rPr>
              <a:t>”.</a:t>
            </a:r>
            <a:endParaRPr lang="it-IT" sz="1600" b="0" strike="noStrike" spc="-1" dirty="0">
              <a:latin typeface="Arial"/>
            </a:endParaRPr>
          </a:p>
          <a:p>
            <a:pPr marL="343080" indent="-215280" algn="just">
              <a:lnSpc>
                <a:spcPct val="130000"/>
              </a:lnSpc>
              <a:spcBef>
                <a:spcPts val="641"/>
              </a:spcBef>
              <a:spcAft>
                <a:spcPts val="1001"/>
              </a:spcAft>
              <a:buClr>
                <a:srgbClr val="000000"/>
              </a:buClr>
              <a:buFont typeface="Arial"/>
              <a:buChar char="•"/>
            </a:pPr>
            <a:r>
              <a:rPr lang="es-ES" b="1" spc="-1" dirty="0">
                <a:solidFill>
                  <a:srgbClr val="000000"/>
                </a:solidFill>
                <a:latin typeface="Calibri"/>
                <a:ea typeface="Calibri"/>
              </a:rPr>
              <a:t>Se considerará que el concesionario asume un </a:t>
            </a:r>
            <a:r>
              <a:rPr lang="es-ES" b="1" spc="-1" dirty="0">
                <a:solidFill>
                  <a:srgbClr val="00B050"/>
                </a:solidFill>
                <a:latin typeface="Calibri"/>
                <a:ea typeface="Calibri"/>
              </a:rPr>
              <a:t>R. O.</a:t>
            </a:r>
            <a:r>
              <a:rPr lang="es-ES" b="1" spc="-1" dirty="0">
                <a:solidFill>
                  <a:srgbClr val="000000"/>
                </a:solidFill>
                <a:latin typeface="Calibri"/>
                <a:ea typeface="Calibri"/>
              </a:rPr>
              <a:t> cuando no esté garantizado que, en condiciones normales de funcionamiento:</a:t>
            </a:r>
          </a:p>
          <a:p>
            <a:pPr marL="343080" indent="-215280" algn="just">
              <a:lnSpc>
                <a:spcPct val="130000"/>
              </a:lnSpc>
              <a:spcBef>
                <a:spcPts val="641"/>
              </a:spcBef>
              <a:spcAft>
                <a:spcPts val="1001"/>
              </a:spcAft>
              <a:buClr>
                <a:srgbClr val="000000"/>
              </a:buClr>
              <a:buFont typeface="Arial"/>
              <a:buChar char="•"/>
            </a:pPr>
            <a:r>
              <a:rPr lang="es-ES" sz="1400" b="1" spc="-1" dirty="0">
                <a:solidFill>
                  <a:srgbClr val="C00000"/>
                </a:solidFill>
                <a:latin typeface="Calibri"/>
                <a:ea typeface="Calibri"/>
              </a:rPr>
              <a:t>❶ </a:t>
            </a:r>
            <a:r>
              <a:rPr lang="es-ES" sz="1400" b="1" spc="-1" dirty="0">
                <a:solidFill>
                  <a:srgbClr val="000000"/>
                </a:solidFill>
                <a:latin typeface="Calibri"/>
                <a:ea typeface="Calibri"/>
              </a:rPr>
              <a:t>vaya a recuperar las inversiones realizadas ni a cubrir los costes que haya contraído para explotar las obras o los servicios</a:t>
            </a:r>
            <a:r>
              <a:rPr lang="es-ES" sz="1400" b="1" spc="-1" dirty="0" smtClean="0">
                <a:solidFill>
                  <a:srgbClr val="000000"/>
                </a:solidFill>
                <a:latin typeface="Calibri"/>
                <a:ea typeface="Calibri"/>
              </a:rPr>
              <a:t>;</a:t>
            </a:r>
          </a:p>
          <a:p>
            <a:pPr marL="343080" indent="-215280" algn="ctr">
              <a:lnSpc>
                <a:spcPct val="130000"/>
              </a:lnSpc>
              <a:spcBef>
                <a:spcPts val="641"/>
              </a:spcBef>
              <a:spcAft>
                <a:spcPts val="1001"/>
              </a:spcAft>
              <a:buClr>
                <a:srgbClr val="000000"/>
              </a:buClr>
              <a:buFont typeface="Arial"/>
              <a:buChar char="•"/>
            </a:pPr>
            <a:r>
              <a:rPr lang="es-ES" b="1" spc="-1" dirty="0">
                <a:solidFill>
                  <a:srgbClr val="000000"/>
                </a:solidFill>
                <a:latin typeface="Calibri"/>
                <a:ea typeface="Calibri"/>
              </a:rPr>
              <a:t>y</a:t>
            </a:r>
            <a:r>
              <a:rPr lang="es-ES" b="1" spc="-1" dirty="0" smtClean="0">
                <a:solidFill>
                  <a:srgbClr val="000000"/>
                </a:solidFill>
                <a:latin typeface="Calibri"/>
                <a:ea typeface="Calibri"/>
              </a:rPr>
              <a:t> cuando</a:t>
            </a:r>
            <a:endParaRPr lang="es-ES" b="1" spc="-1" dirty="0">
              <a:solidFill>
                <a:srgbClr val="000000"/>
              </a:solidFill>
              <a:latin typeface="Calibri"/>
              <a:ea typeface="Calibri"/>
            </a:endParaRPr>
          </a:p>
          <a:p>
            <a:pPr marL="343080" indent="-215280" algn="just">
              <a:lnSpc>
                <a:spcPct val="130000"/>
              </a:lnSpc>
              <a:spcBef>
                <a:spcPts val="641"/>
              </a:spcBef>
              <a:spcAft>
                <a:spcPts val="1001"/>
              </a:spcAft>
              <a:buClr>
                <a:srgbClr val="000000"/>
              </a:buClr>
              <a:buFont typeface="Arial"/>
              <a:buChar char="•"/>
            </a:pPr>
            <a:r>
              <a:rPr lang="es-ES" sz="1400" b="1" spc="-1" dirty="0">
                <a:solidFill>
                  <a:srgbClr val="C00000"/>
                </a:solidFill>
                <a:latin typeface="Calibri"/>
                <a:ea typeface="Calibri"/>
              </a:rPr>
              <a:t>❷</a:t>
            </a:r>
            <a:r>
              <a:rPr lang="es-ES" sz="1400" b="1" spc="-1" dirty="0">
                <a:solidFill>
                  <a:srgbClr val="000000"/>
                </a:solidFill>
                <a:latin typeface="Calibri"/>
                <a:ea typeface="Calibri"/>
              </a:rPr>
              <a:t> hay una </a:t>
            </a:r>
            <a:r>
              <a:rPr lang="es-ES" sz="1400" b="1" u="sng" spc="-1" dirty="0">
                <a:solidFill>
                  <a:srgbClr val="000000"/>
                </a:solidFill>
                <a:latin typeface="Calibri"/>
                <a:ea typeface="Calibri"/>
              </a:rPr>
              <a:t>exposición real a las incertidumbres del mercado</a:t>
            </a:r>
            <a:r>
              <a:rPr lang="es-ES" sz="1400" b="1" spc="-1" dirty="0">
                <a:solidFill>
                  <a:srgbClr val="000000"/>
                </a:solidFill>
                <a:latin typeface="Calibri"/>
                <a:ea typeface="Calibri"/>
              </a:rPr>
              <a:t> que implique que cualquier pérdida potencial estimada en que incurra el concesionario no es meramente nominal o desdeñable</a:t>
            </a:r>
            <a:r>
              <a:rPr lang="it-IT" sz="1400" b="1" cap="small" spc="-1" dirty="0">
                <a:solidFill>
                  <a:srgbClr val="000000"/>
                </a:solidFill>
                <a:latin typeface="Calibri"/>
                <a:ea typeface="Calibri"/>
              </a:rPr>
              <a:t>.</a:t>
            </a:r>
          </a:p>
          <a:p>
            <a:pPr algn="just">
              <a:lnSpc>
                <a:spcPct val="130000"/>
              </a:lnSpc>
              <a:spcBef>
                <a:spcPts val="320"/>
              </a:spcBef>
              <a:spcAft>
                <a:spcPts val="1001"/>
              </a:spcAft>
            </a:pPr>
            <a:endParaRPr lang="it-IT" sz="1600" b="0" strike="noStrike" spc="-1" dirty="0">
              <a:latin typeface="Arial"/>
            </a:endParaRPr>
          </a:p>
          <a:p>
            <a:pPr algn="just">
              <a:lnSpc>
                <a:spcPct val="130000"/>
              </a:lnSpc>
              <a:spcBef>
                <a:spcPts val="320"/>
              </a:spcBef>
              <a:spcAft>
                <a:spcPts val="1001"/>
              </a:spcAft>
            </a:pPr>
            <a:endParaRPr lang="it-IT" sz="1600" b="0" strike="noStrike" spc="-1" dirty="0">
              <a:latin typeface="Arial"/>
            </a:endParaRPr>
          </a:p>
          <a:p>
            <a:pPr>
              <a:lnSpc>
                <a:spcPct val="80000"/>
              </a:lnSpc>
              <a:spcBef>
                <a:spcPts val="320"/>
              </a:spcBef>
            </a:pPr>
            <a:endParaRPr lang="it-IT" sz="1600" b="0" strike="noStrike" spc="-1" dirty="0">
              <a:latin typeface="Arial"/>
            </a:endParaRPr>
          </a:p>
        </p:txBody>
      </p:sp>
      <p:sp>
        <p:nvSpPr>
          <p:cNvPr id="308" name="CustomShape 2"/>
          <p:cNvSpPr/>
          <p:nvPr/>
        </p:nvSpPr>
        <p:spPr>
          <a:xfrm>
            <a:off x="6553080" y="6356520"/>
            <a:ext cx="2132280" cy="363600"/>
          </a:xfrm>
          <a:prstGeom prst="rect">
            <a:avLst/>
          </a:prstGeom>
          <a:noFill/>
          <a:ln>
            <a:noFill/>
          </a:ln>
        </p:spPr>
        <p:style>
          <a:lnRef idx="0">
            <a:scrgbClr r="0" g="0" b="0"/>
          </a:lnRef>
          <a:fillRef idx="0">
            <a:scrgbClr r="0" g="0" b="0"/>
          </a:fillRef>
          <a:effectRef idx="0">
            <a:scrgbClr r="0" g="0" b="0"/>
          </a:effectRef>
          <a:fontRef idx="minor"/>
        </p:style>
      </p:sp>
      <p:sp>
        <p:nvSpPr>
          <p:cNvPr id="309" name="CustomShape 3"/>
          <p:cNvSpPr/>
          <p:nvPr/>
        </p:nvSpPr>
        <p:spPr>
          <a:xfrm>
            <a:off x="0" y="0"/>
            <a:ext cx="9142560" cy="522360"/>
          </a:xfrm>
          <a:prstGeom prst="rect">
            <a:avLst/>
          </a:prstGeom>
          <a:solidFill>
            <a:srgbClr val="002060"/>
          </a:solidFill>
          <a:ln>
            <a:noFill/>
          </a:ln>
        </p:spPr>
        <p:style>
          <a:lnRef idx="0">
            <a:scrgbClr r="0" g="0" b="0"/>
          </a:lnRef>
          <a:fillRef idx="0">
            <a:scrgbClr r="0" g="0" b="0"/>
          </a:fillRef>
          <a:effectRef idx="0">
            <a:scrgbClr r="0" g="0" b="0"/>
          </a:effectRef>
          <a:fontRef idx="minor"/>
        </p:style>
        <p:txBody>
          <a:bodyPr lIns="90360" tIns="44280" rIns="90360" bIns="44280"/>
          <a:lstStyle/>
          <a:p>
            <a:pPr>
              <a:lnSpc>
                <a:spcPct val="100000"/>
              </a:lnSpc>
            </a:pPr>
            <a:r>
              <a:rPr lang="it-IT" sz="2000" b="1" strike="noStrike" spc="-1">
                <a:solidFill>
                  <a:srgbClr val="FFFFFF"/>
                </a:solidFill>
                <a:latin typeface="Trebuchet MS"/>
                <a:ea typeface="Arial Unicode MS"/>
              </a:rPr>
              <a:t>I Contratti di Concessione e di PPP</a:t>
            </a:r>
            <a:endParaRPr lang="it-IT" sz="2000" b="0" strike="noStrike" spc="-1">
              <a:latin typeface="Arial"/>
            </a:endParaRPr>
          </a:p>
          <a:p>
            <a:pPr>
              <a:lnSpc>
                <a:spcPct val="100000"/>
              </a:lnSpc>
            </a:pPr>
            <a:endParaRPr lang="it-IT" sz="20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 name="CustomShape 1"/>
          <p:cNvSpPr/>
          <p:nvPr/>
        </p:nvSpPr>
        <p:spPr>
          <a:xfrm>
            <a:off x="468360" y="895320"/>
            <a:ext cx="7632032" cy="5824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343080" algn="ctr">
              <a:lnSpc>
                <a:spcPct val="130000"/>
              </a:lnSpc>
              <a:spcBef>
                <a:spcPts val="561"/>
              </a:spcBef>
              <a:spcAft>
                <a:spcPts val="1001"/>
              </a:spcAft>
            </a:pPr>
            <a:r>
              <a:rPr lang="it-IT" sz="2800" b="1" strike="noStrike" spc="-1" dirty="0" err="1">
                <a:solidFill>
                  <a:srgbClr val="00B050"/>
                </a:solidFill>
                <a:latin typeface="Calibri"/>
                <a:ea typeface="Calibri"/>
              </a:rPr>
              <a:t>Riesgo</a:t>
            </a:r>
            <a:r>
              <a:rPr lang="it-IT" sz="2800" b="1" strike="noStrike" spc="-1" dirty="0">
                <a:solidFill>
                  <a:srgbClr val="00B050"/>
                </a:solidFill>
                <a:latin typeface="Calibri"/>
                <a:ea typeface="Calibri"/>
              </a:rPr>
              <a:t> </a:t>
            </a:r>
            <a:r>
              <a:rPr lang="it-IT" sz="2800" b="1" strike="noStrike" spc="-1" dirty="0" err="1" smtClean="0">
                <a:solidFill>
                  <a:srgbClr val="00B050"/>
                </a:solidFill>
                <a:latin typeface="Calibri"/>
                <a:ea typeface="Calibri"/>
              </a:rPr>
              <a:t>operacional</a:t>
            </a:r>
            <a:r>
              <a:rPr lang="it-IT" sz="2800" b="1" strike="noStrike" spc="-1" dirty="0" smtClean="0">
                <a:solidFill>
                  <a:srgbClr val="002060"/>
                </a:solidFill>
                <a:latin typeface="Calibri"/>
                <a:ea typeface="Calibri"/>
              </a:rPr>
              <a:t>: La </a:t>
            </a:r>
            <a:r>
              <a:rPr lang="it-IT" sz="2800" b="1" strike="noStrike" spc="-1" dirty="0" err="1" smtClean="0">
                <a:solidFill>
                  <a:srgbClr val="002060"/>
                </a:solidFill>
                <a:latin typeface="Calibri"/>
                <a:ea typeface="Calibri"/>
              </a:rPr>
              <a:t>ley</a:t>
            </a:r>
            <a:r>
              <a:rPr lang="it-IT" sz="2800" b="1" strike="noStrike" spc="-1" dirty="0" smtClean="0">
                <a:solidFill>
                  <a:srgbClr val="002060"/>
                </a:solidFill>
                <a:latin typeface="Calibri"/>
                <a:ea typeface="Calibri"/>
              </a:rPr>
              <a:t> </a:t>
            </a:r>
            <a:r>
              <a:rPr lang="it-IT" sz="2800" b="1" strike="noStrike" spc="-1" dirty="0" err="1" smtClean="0">
                <a:solidFill>
                  <a:srgbClr val="002060"/>
                </a:solidFill>
                <a:latin typeface="Calibri"/>
                <a:ea typeface="Calibri"/>
              </a:rPr>
              <a:t>española</a:t>
            </a:r>
            <a:r>
              <a:rPr lang="it-IT" sz="2800" b="1" strike="noStrike" spc="-1" dirty="0" smtClean="0">
                <a:solidFill>
                  <a:srgbClr val="002060"/>
                </a:solidFill>
                <a:latin typeface="Calibri"/>
                <a:ea typeface="Calibri"/>
              </a:rPr>
              <a:t> de </a:t>
            </a:r>
            <a:r>
              <a:rPr lang="it-IT" sz="2800" b="1" strike="noStrike" spc="-1" dirty="0" err="1" smtClean="0">
                <a:solidFill>
                  <a:srgbClr val="002060"/>
                </a:solidFill>
                <a:latin typeface="Calibri"/>
                <a:ea typeface="Calibri"/>
              </a:rPr>
              <a:t>Contratos</a:t>
            </a:r>
            <a:r>
              <a:rPr lang="it-IT" sz="2800" b="1" strike="noStrike" spc="-1" dirty="0" smtClean="0">
                <a:solidFill>
                  <a:srgbClr val="002060"/>
                </a:solidFill>
                <a:latin typeface="Calibri"/>
                <a:ea typeface="Calibri"/>
              </a:rPr>
              <a:t> del Sector </a:t>
            </a:r>
            <a:r>
              <a:rPr lang="it-IT" sz="2800" b="1" strike="noStrike" spc="-1" dirty="0" err="1" smtClean="0">
                <a:solidFill>
                  <a:srgbClr val="002060"/>
                </a:solidFill>
                <a:latin typeface="Calibri"/>
                <a:ea typeface="Calibri"/>
              </a:rPr>
              <a:t>Publico</a:t>
            </a:r>
            <a:r>
              <a:rPr lang="it-IT" sz="2800" b="1" strike="noStrike" spc="-1" dirty="0" smtClean="0">
                <a:solidFill>
                  <a:srgbClr val="002060"/>
                </a:solidFill>
                <a:latin typeface="Calibri"/>
                <a:ea typeface="Calibri"/>
              </a:rPr>
              <a:t> n. 9/2017</a:t>
            </a:r>
            <a:endParaRPr lang="it-IT" sz="2800" b="0" strike="noStrike" spc="-1" dirty="0">
              <a:latin typeface="Arial"/>
            </a:endParaRPr>
          </a:p>
          <a:p>
            <a:pPr marL="343080" algn="ctr">
              <a:lnSpc>
                <a:spcPct val="130000"/>
              </a:lnSpc>
              <a:spcBef>
                <a:spcPts val="561"/>
              </a:spcBef>
              <a:spcAft>
                <a:spcPts val="1001"/>
              </a:spcAft>
            </a:pPr>
            <a:r>
              <a:rPr lang="it-IT" sz="2800" b="1" strike="noStrike" spc="-1" dirty="0">
                <a:solidFill>
                  <a:srgbClr val="0070C0"/>
                </a:solidFill>
                <a:latin typeface="Calibri"/>
                <a:ea typeface="Calibri"/>
              </a:rPr>
              <a:t>art. </a:t>
            </a:r>
            <a:r>
              <a:rPr lang="it-IT" sz="2800" b="1" spc="-1" dirty="0" smtClean="0">
                <a:solidFill>
                  <a:srgbClr val="0070C0"/>
                </a:solidFill>
                <a:latin typeface="Calibri"/>
                <a:ea typeface="Calibri"/>
              </a:rPr>
              <a:t>14.4</a:t>
            </a:r>
            <a:r>
              <a:rPr lang="it-IT" sz="2800" b="0" strike="noStrike" spc="-1" dirty="0" smtClean="0">
                <a:solidFill>
                  <a:srgbClr val="000000"/>
                </a:solidFill>
                <a:latin typeface="Calibri"/>
                <a:ea typeface="Calibri"/>
              </a:rPr>
              <a:t>:</a:t>
            </a:r>
            <a:endParaRPr lang="it-IT" sz="2800" b="0" strike="noStrike" spc="-1" dirty="0">
              <a:latin typeface="Arial"/>
            </a:endParaRPr>
          </a:p>
          <a:p>
            <a:pPr marL="343080" indent="-215280" algn="just">
              <a:lnSpc>
                <a:spcPct val="130000"/>
              </a:lnSpc>
              <a:spcBef>
                <a:spcPts val="360"/>
              </a:spcBef>
              <a:spcAft>
                <a:spcPts val="1001"/>
              </a:spcAft>
              <a:buClr>
                <a:srgbClr val="00B050"/>
              </a:buClr>
              <a:buFont typeface="Arial"/>
              <a:buChar char="•"/>
            </a:pPr>
            <a:r>
              <a:rPr lang="it-IT" b="0" strike="noStrike" spc="-1" dirty="0" smtClean="0">
                <a:latin typeface="Calibri" pitchFamily="34" charset="0"/>
                <a:cs typeface="Calibri" pitchFamily="34" charset="0"/>
              </a:rPr>
              <a:t>La </a:t>
            </a:r>
            <a:r>
              <a:rPr lang="it-IT" b="0" strike="noStrike" spc="-1" dirty="0" err="1" smtClean="0">
                <a:latin typeface="Calibri" pitchFamily="34" charset="0"/>
                <a:cs typeface="Calibri" pitchFamily="34" charset="0"/>
              </a:rPr>
              <a:t>concesión</a:t>
            </a:r>
            <a:r>
              <a:rPr lang="it-IT" b="0" strike="noStrike" spc="-1" dirty="0" smtClean="0">
                <a:latin typeface="Calibri" pitchFamily="34" charset="0"/>
                <a:cs typeface="Calibri" pitchFamily="34" charset="0"/>
              </a:rPr>
              <a:t> «</a:t>
            </a:r>
            <a:r>
              <a:rPr lang="es-ES" spc="-1" dirty="0" smtClean="0">
                <a:latin typeface="Calibri" pitchFamily="34" charset="0"/>
                <a:cs typeface="Calibri" pitchFamily="34" charset="0"/>
              </a:rPr>
              <a:t>deberá </a:t>
            </a:r>
            <a:r>
              <a:rPr lang="es-ES" spc="-1" dirty="0">
                <a:latin typeface="Calibri" pitchFamily="34" charset="0"/>
                <a:cs typeface="Calibri" pitchFamily="34" charset="0"/>
              </a:rPr>
              <a:t>implicar la transferencia al concesionario de un riesgo operacional en la explotación de dichas obras abarcando el riesgo de demanda o el de suministro, o ambos. Se entiende por </a:t>
            </a:r>
            <a:r>
              <a:rPr lang="es-ES" b="1" spc="-1" dirty="0">
                <a:solidFill>
                  <a:srgbClr val="00B050"/>
                </a:solidFill>
                <a:latin typeface="Calibri" pitchFamily="34" charset="0"/>
                <a:cs typeface="Calibri" pitchFamily="34" charset="0"/>
              </a:rPr>
              <a:t>riesgo de demanda</a:t>
            </a:r>
            <a:r>
              <a:rPr lang="es-ES" spc="-1" dirty="0">
                <a:solidFill>
                  <a:srgbClr val="00B050"/>
                </a:solidFill>
                <a:latin typeface="Calibri" pitchFamily="34" charset="0"/>
                <a:cs typeface="Calibri" pitchFamily="34" charset="0"/>
              </a:rPr>
              <a:t> </a:t>
            </a:r>
            <a:r>
              <a:rPr lang="es-ES" spc="-1" dirty="0">
                <a:latin typeface="Calibri" pitchFamily="34" charset="0"/>
                <a:cs typeface="Calibri" pitchFamily="34" charset="0"/>
              </a:rPr>
              <a:t>el que se debe a la demanda real de las obras o servicios objeto del contrato y </a:t>
            </a:r>
            <a:r>
              <a:rPr lang="es-ES" b="1" spc="-1" dirty="0">
                <a:solidFill>
                  <a:srgbClr val="00B050"/>
                </a:solidFill>
                <a:latin typeface="Calibri" pitchFamily="34" charset="0"/>
                <a:cs typeface="Calibri" pitchFamily="34" charset="0"/>
              </a:rPr>
              <a:t>riesgo de suministro</a:t>
            </a:r>
            <a:r>
              <a:rPr lang="es-ES" spc="-1" dirty="0">
                <a:solidFill>
                  <a:srgbClr val="00B050"/>
                </a:solidFill>
                <a:latin typeface="Calibri" pitchFamily="34" charset="0"/>
                <a:cs typeface="Calibri" pitchFamily="34" charset="0"/>
              </a:rPr>
              <a:t> </a:t>
            </a:r>
            <a:r>
              <a:rPr lang="es-ES" spc="-1" dirty="0">
                <a:latin typeface="Calibri" pitchFamily="34" charset="0"/>
                <a:cs typeface="Calibri" pitchFamily="34" charset="0"/>
              </a:rPr>
              <a:t>el relativo al suministro de las obras o servicios objeto del contrato, en particular el riesgo de que la prestación de los servicios no se ajuste a la </a:t>
            </a:r>
            <a:r>
              <a:rPr lang="es-ES" spc="-1" dirty="0" smtClean="0">
                <a:latin typeface="Calibri" pitchFamily="34" charset="0"/>
                <a:cs typeface="Calibri" pitchFamily="34" charset="0"/>
              </a:rPr>
              <a:t>demanda</a:t>
            </a:r>
            <a:r>
              <a:rPr lang="it-IT" b="0" strike="noStrike" spc="-1" dirty="0" smtClean="0">
                <a:latin typeface="Calibri" pitchFamily="34" charset="0"/>
                <a:cs typeface="Calibri" pitchFamily="34" charset="0"/>
              </a:rPr>
              <a:t>».</a:t>
            </a:r>
            <a:endParaRPr lang="it-IT" b="0" strike="noStrike" spc="-1" dirty="0">
              <a:latin typeface="Calibri" pitchFamily="34" charset="0"/>
              <a:cs typeface="Calibri" pitchFamily="34" charset="0"/>
            </a:endParaRPr>
          </a:p>
          <a:p>
            <a:pPr algn="just">
              <a:lnSpc>
                <a:spcPct val="130000"/>
              </a:lnSpc>
              <a:spcBef>
                <a:spcPts val="320"/>
              </a:spcBef>
              <a:spcAft>
                <a:spcPts val="1001"/>
              </a:spcAft>
            </a:pPr>
            <a:endParaRPr lang="it-IT" sz="1600" b="0" strike="noStrike" spc="-1" dirty="0">
              <a:latin typeface="Arial"/>
            </a:endParaRPr>
          </a:p>
          <a:p>
            <a:pPr algn="just">
              <a:lnSpc>
                <a:spcPct val="130000"/>
              </a:lnSpc>
              <a:spcBef>
                <a:spcPts val="320"/>
              </a:spcBef>
              <a:spcAft>
                <a:spcPts val="1001"/>
              </a:spcAft>
            </a:pPr>
            <a:endParaRPr lang="it-IT" sz="1600" b="0" strike="noStrike" spc="-1" dirty="0">
              <a:latin typeface="Arial"/>
            </a:endParaRPr>
          </a:p>
          <a:p>
            <a:pPr>
              <a:lnSpc>
                <a:spcPct val="80000"/>
              </a:lnSpc>
              <a:spcBef>
                <a:spcPts val="320"/>
              </a:spcBef>
            </a:pPr>
            <a:endParaRPr lang="it-IT" sz="1600" b="0" strike="noStrike" spc="-1" dirty="0">
              <a:latin typeface="Arial"/>
            </a:endParaRPr>
          </a:p>
        </p:txBody>
      </p:sp>
      <p:sp>
        <p:nvSpPr>
          <p:cNvPr id="308" name="CustomShape 2"/>
          <p:cNvSpPr/>
          <p:nvPr/>
        </p:nvSpPr>
        <p:spPr>
          <a:xfrm>
            <a:off x="6553080" y="6356520"/>
            <a:ext cx="2132280" cy="363600"/>
          </a:xfrm>
          <a:prstGeom prst="rect">
            <a:avLst/>
          </a:prstGeom>
          <a:noFill/>
          <a:ln>
            <a:noFill/>
          </a:ln>
        </p:spPr>
        <p:style>
          <a:lnRef idx="0">
            <a:scrgbClr r="0" g="0" b="0"/>
          </a:lnRef>
          <a:fillRef idx="0">
            <a:scrgbClr r="0" g="0" b="0"/>
          </a:fillRef>
          <a:effectRef idx="0">
            <a:scrgbClr r="0" g="0" b="0"/>
          </a:effectRef>
          <a:fontRef idx="minor"/>
        </p:style>
      </p:sp>
      <p:sp>
        <p:nvSpPr>
          <p:cNvPr id="309" name="CustomShape 3"/>
          <p:cNvSpPr/>
          <p:nvPr/>
        </p:nvSpPr>
        <p:spPr>
          <a:xfrm>
            <a:off x="0" y="0"/>
            <a:ext cx="9142560" cy="522360"/>
          </a:xfrm>
          <a:prstGeom prst="rect">
            <a:avLst/>
          </a:prstGeom>
          <a:solidFill>
            <a:srgbClr val="002060"/>
          </a:solidFill>
          <a:ln>
            <a:noFill/>
          </a:ln>
        </p:spPr>
        <p:style>
          <a:lnRef idx="0">
            <a:scrgbClr r="0" g="0" b="0"/>
          </a:lnRef>
          <a:fillRef idx="0">
            <a:scrgbClr r="0" g="0" b="0"/>
          </a:fillRef>
          <a:effectRef idx="0">
            <a:scrgbClr r="0" g="0" b="0"/>
          </a:effectRef>
          <a:fontRef idx="minor"/>
        </p:style>
        <p:txBody>
          <a:bodyPr lIns="90360" tIns="44280" rIns="90360" bIns="44280"/>
          <a:lstStyle/>
          <a:p>
            <a:pPr>
              <a:lnSpc>
                <a:spcPct val="100000"/>
              </a:lnSpc>
            </a:pPr>
            <a:r>
              <a:rPr lang="it-IT" sz="2000" b="1" strike="noStrike" spc="-1">
                <a:solidFill>
                  <a:srgbClr val="FFFFFF"/>
                </a:solidFill>
                <a:latin typeface="Trebuchet MS"/>
                <a:ea typeface="Arial Unicode MS"/>
              </a:rPr>
              <a:t>I Contratti di Concessione e di PPP</a:t>
            </a:r>
            <a:endParaRPr lang="it-IT" sz="2000" b="0" strike="noStrike" spc="-1">
              <a:latin typeface="Arial"/>
            </a:endParaRPr>
          </a:p>
          <a:p>
            <a:pPr>
              <a:lnSpc>
                <a:spcPct val="100000"/>
              </a:lnSpc>
            </a:pPr>
            <a:endParaRPr lang="it-IT" sz="2000" b="0" strike="noStrike" spc="-1">
              <a:latin typeface="Arial"/>
            </a:endParaRPr>
          </a:p>
        </p:txBody>
      </p:sp>
    </p:spTree>
    <p:extLst>
      <p:ext uri="{BB962C8B-B14F-4D97-AF65-F5344CB8AC3E}">
        <p14:creationId xmlns:p14="http://schemas.microsoft.com/office/powerpoint/2010/main" val="191180660"/>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 name="CustomShape 1"/>
          <p:cNvSpPr/>
          <p:nvPr/>
        </p:nvSpPr>
        <p:spPr>
          <a:xfrm>
            <a:off x="457200" y="274680"/>
            <a:ext cx="8228160" cy="13255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it-IT" sz="4400" b="0" strike="noStrike" spc="-1" dirty="0" err="1" smtClean="0">
                <a:solidFill>
                  <a:srgbClr val="000000"/>
                </a:solidFill>
                <a:latin typeface="Calibri"/>
                <a:ea typeface="DejaVu Sans"/>
              </a:rPr>
              <a:t>Riesgo</a:t>
            </a:r>
            <a:r>
              <a:rPr lang="it-IT" sz="4400" b="0" strike="noStrike" spc="-1" dirty="0" smtClean="0">
                <a:solidFill>
                  <a:srgbClr val="000000"/>
                </a:solidFill>
                <a:latin typeface="Calibri"/>
                <a:ea typeface="DejaVu Sans"/>
              </a:rPr>
              <a:t> y </a:t>
            </a:r>
            <a:r>
              <a:rPr lang="it-IT" sz="4400" b="0" strike="noStrike" spc="-1" dirty="0" err="1" smtClean="0">
                <a:solidFill>
                  <a:srgbClr val="000000"/>
                </a:solidFill>
                <a:latin typeface="Calibri"/>
                <a:ea typeface="DejaVu Sans"/>
              </a:rPr>
              <a:t>estabilidad</a:t>
            </a:r>
            <a:r>
              <a:rPr lang="it-IT" sz="4400" b="0" strike="noStrike" spc="-1" dirty="0" smtClean="0">
                <a:solidFill>
                  <a:srgbClr val="000000"/>
                </a:solidFill>
                <a:latin typeface="Calibri"/>
                <a:ea typeface="DejaVu Sans"/>
              </a:rPr>
              <a:t> </a:t>
            </a:r>
            <a:r>
              <a:rPr lang="it-IT" sz="4400" b="0" strike="noStrike" spc="-1" dirty="0" err="1" smtClean="0">
                <a:solidFill>
                  <a:srgbClr val="000000"/>
                </a:solidFill>
                <a:latin typeface="Calibri"/>
                <a:ea typeface="DejaVu Sans"/>
              </a:rPr>
              <a:t>presupuestaria</a:t>
            </a:r>
            <a:endParaRPr lang="it-IT" sz="4400" b="0" strike="noStrike" spc="-1" dirty="0">
              <a:latin typeface="Arial"/>
            </a:endParaRPr>
          </a:p>
        </p:txBody>
      </p:sp>
      <p:sp>
        <p:nvSpPr>
          <p:cNvPr id="311" name="CustomShape 2"/>
          <p:cNvSpPr/>
          <p:nvPr/>
        </p:nvSpPr>
        <p:spPr>
          <a:xfrm>
            <a:off x="457200" y="1600200"/>
            <a:ext cx="7466040" cy="4872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274320" indent="449640" algn="just">
              <a:lnSpc>
                <a:spcPct val="150000"/>
              </a:lnSpc>
              <a:spcBef>
                <a:spcPts val="561"/>
              </a:spcBef>
              <a:spcAft>
                <a:spcPts val="1001"/>
              </a:spcAft>
              <a:buClr>
                <a:srgbClr val="000000"/>
              </a:buClr>
              <a:buFont typeface="Wingdings" charset="2"/>
              <a:buChar char=""/>
            </a:pPr>
            <a:r>
              <a:rPr lang="it-IT" sz="1900" b="1" strike="noStrike" spc="-1" dirty="0" smtClean="0">
                <a:solidFill>
                  <a:srgbClr val="000000"/>
                </a:solidFill>
                <a:latin typeface="Calibri"/>
                <a:ea typeface="Calibri"/>
              </a:rPr>
              <a:t>La normativa </a:t>
            </a:r>
            <a:r>
              <a:rPr lang="it-IT" sz="1900" b="1" strike="noStrike" spc="-1" dirty="0" err="1" smtClean="0">
                <a:solidFill>
                  <a:srgbClr val="000000"/>
                </a:solidFill>
                <a:latin typeface="Calibri"/>
                <a:ea typeface="Calibri"/>
              </a:rPr>
              <a:t>contable</a:t>
            </a:r>
            <a:r>
              <a:rPr lang="it-IT" sz="1900" b="1" strike="noStrike" spc="-1" dirty="0" smtClean="0">
                <a:solidFill>
                  <a:srgbClr val="000000"/>
                </a:solidFill>
                <a:latin typeface="Calibri"/>
                <a:ea typeface="Calibri"/>
              </a:rPr>
              <a:t> UE </a:t>
            </a:r>
            <a:r>
              <a:rPr lang="it-IT" sz="1900" b="1" strike="noStrike" spc="-1" dirty="0" smtClean="0">
                <a:solidFill>
                  <a:srgbClr val="0070C0"/>
                </a:solidFill>
                <a:latin typeface="Calibri"/>
                <a:ea typeface="Calibri"/>
              </a:rPr>
              <a:t>SEC- 2010</a:t>
            </a:r>
            <a:r>
              <a:rPr lang="it-IT" sz="1900" b="1" strike="noStrike" spc="-1" dirty="0" smtClean="0">
                <a:solidFill>
                  <a:srgbClr val="000000"/>
                </a:solidFill>
                <a:latin typeface="Calibri"/>
                <a:ea typeface="Calibri"/>
              </a:rPr>
              <a:t> (</a:t>
            </a:r>
            <a:r>
              <a:rPr lang="it-IT" sz="1900" b="1" strike="noStrike" spc="-1" dirty="0" err="1" smtClean="0">
                <a:solidFill>
                  <a:srgbClr val="000000"/>
                </a:solidFill>
                <a:latin typeface="Calibri"/>
                <a:ea typeface="Calibri"/>
              </a:rPr>
              <a:t>Deuda</a:t>
            </a:r>
            <a:r>
              <a:rPr lang="it-IT" sz="1900" b="1" strike="noStrike" spc="-1" dirty="0" smtClean="0">
                <a:solidFill>
                  <a:srgbClr val="000000"/>
                </a:solidFill>
                <a:latin typeface="Calibri"/>
                <a:ea typeface="Calibri"/>
              </a:rPr>
              <a:t> </a:t>
            </a:r>
            <a:r>
              <a:rPr lang="it-IT" sz="1900" b="1" strike="noStrike" spc="-1" dirty="0" err="1" smtClean="0">
                <a:solidFill>
                  <a:srgbClr val="000000"/>
                </a:solidFill>
                <a:latin typeface="Calibri"/>
                <a:ea typeface="Calibri"/>
              </a:rPr>
              <a:t>publica</a:t>
            </a:r>
            <a:r>
              <a:rPr lang="it-IT" sz="1900" b="1" strike="noStrike" spc="-1" dirty="0" smtClean="0">
                <a:solidFill>
                  <a:srgbClr val="000000"/>
                </a:solidFill>
                <a:latin typeface="Calibri"/>
                <a:ea typeface="Calibri"/>
              </a:rPr>
              <a:t>), </a:t>
            </a:r>
            <a:r>
              <a:rPr lang="it-IT" sz="1900" b="1" strike="noStrike" spc="-1" dirty="0" err="1" smtClean="0">
                <a:solidFill>
                  <a:srgbClr val="000000"/>
                </a:solidFill>
                <a:latin typeface="Calibri"/>
                <a:ea typeface="Calibri"/>
              </a:rPr>
              <a:t>aprobada</a:t>
            </a:r>
            <a:r>
              <a:rPr lang="it-IT" sz="1900" b="1" strike="noStrike" spc="-1" dirty="0" smtClean="0">
                <a:solidFill>
                  <a:srgbClr val="000000"/>
                </a:solidFill>
                <a:latin typeface="Calibri"/>
                <a:ea typeface="Calibri"/>
              </a:rPr>
              <a:t> por ultimo con </a:t>
            </a:r>
            <a:r>
              <a:rPr lang="it-IT" sz="1900" b="1" strike="noStrike" spc="-1" dirty="0" err="1" smtClean="0">
                <a:solidFill>
                  <a:srgbClr val="000000"/>
                </a:solidFill>
                <a:latin typeface="Calibri"/>
                <a:ea typeface="Calibri"/>
              </a:rPr>
              <a:t>el</a:t>
            </a:r>
            <a:r>
              <a:rPr lang="it-IT" sz="1900" b="1" strike="noStrike" spc="-1" dirty="0" smtClean="0">
                <a:solidFill>
                  <a:srgbClr val="000000"/>
                </a:solidFill>
                <a:latin typeface="Calibri"/>
                <a:ea typeface="Calibri"/>
              </a:rPr>
              <a:t> </a:t>
            </a:r>
            <a:r>
              <a:rPr lang="it-IT" sz="1900" b="1" strike="noStrike" spc="-1" dirty="0" err="1" smtClean="0">
                <a:solidFill>
                  <a:srgbClr val="000000"/>
                </a:solidFill>
                <a:latin typeface="Calibri"/>
                <a:ea typeface="Calibri"/>
              </a:rPr>
              <a:t>reglamento</a:t>
            </a:r>
            <a:r>
              <a:rPr lang="it-IT" sz="1900" b="1" strike="noStrike" spc="-1" dirty="0" smtClean="0">
                <a:solidFill>
                  <a:srgbClr val="000000"/>
                </a:solidFill>
                <a:latin typeface="Calibri"/>
                <a:ea typeface="Calibri"/>
              </a:rPr>
              <a:t>  de 2013, </a:t>
            </a:r>
            <a:r>
              <a:rPr lang="it-IT" sz="1900" b="1" strike="noStrike" spc="-1" dirty="0" err="1" smtClean="0">
                <a:solidFill>
                  <a:srgbClr val="000000"/>
                </a:solidFill>
                <a:latin typeface="Calibri"/>
                <a:ea typeface="Calibri"/>
              </a:rPr>
              <a:t>persigue</a:t>
            </a:r>
            <a:r>
              <a:rPr lang="it-IT" sz="1900" b="1" strike="noStrike" spc="-1" dirty="0" smtClean="0">
                <a:solidFill>
                  <a:srgbClr val="000000"/>
                </a:solidFill>
                <a:latin typeface="Calibri"/>
                <a:ea typeface="Calibri"/>
              </a:rPr>
              <a:t> la </a:t>
            </a:r>
            <a:r>
              <a:rPr lang="it-IT" sz="1900" b="1" strike="noStrike" spc="-1" dirty="0" err="1" smtClean="0">
                <a:solidFill>
                  <a:srgbClr val="000000"/>
                </a:solidFill>
                <a:latin typeface="Calibri"/>
                <a:ea typeface="Calibri"/>
              </a:rPr>
              <a:t>transparencia</a:t>
            </a:r>
            <a:r>
              <a:rPr lang="it-IT" sz="1900" b="1" strike="noStrike" spc="-1" dirty="0" smtClean="0">
                <a:solidFill>
                  <a:srgbClr val="000000"/>
                </a:solidFill>
                <a:latin typeface="Calibri"/>
                <a:ea typeface="Calibri"/>
              </a:rPr>
              <a:t> de </a:t>
            </a:r>
            <a:r>
              <a:rPr lang="it-IT" sz="1900" b="1" strike="noStrike" spc="-1" dirty="0" err="1" smtClean="0">
                <a:solidFill>
                  <a:srgbClr val="000000"/>
                </a:solidFill>
                <a:latin typeface="Calibri"/>
                <a:ea typeface="Calibri"/>
              </a:rPr>
              <a:t>las</a:t>
            </a:r>
            <a:r>
              <a:rPr lang="it-IT" sz="1900" b="1" spc="-1" dirty="0">
                <a:solidFill>
                  <a:srgbClr val="000000"/>
                </a:solidFill>
                <a:latin typeface="Calibri"/>
                <a:ea typeface="Calibri"/>
              </a:rPr>
              <a:t> </a:t>
            </a:r>
            <a:r>
              <a:rPr lang="it-IT" sz="1900" b="1" spc="-1" dirty="0" err="1" smtClean="0">
                <a:solidFill>
                  <a:srgbClr val="000000"/>
                </a:solidFill>
                <a:latin typeface="Calibri"/>
                <a:ea typeface="Calibri"/>
              </a:rPr>
              <a:t>cuentas</a:t>
            </a:r>
            <a:r>
              <a:rPr lang="it-IT" sz="1900" b="1" spc="-1" dirty="0" smtClean="0">
                <a:solidFill>
                  <a:srgbClr val="000000"/>
                </a:solidFill>
                <a:latin typeface="Calibri"/>
                <a:ea typeface="Calibri"/>
              </a:rPr>
              <a:t> </a:t>
            </a:r>
            <a:r>
              <a:rPr lang="it-IT" sz="1900" b="1" spc="-1" dirty="0" err="1" smtClean="0">
                <a:solidFill>
                  <a:srgbClr val="000000"/>
                </a:solidFill>
                <a:latin typeface="Calibri"/>
                <a:ea typeface="Calibri"/>
              </a:rPr>
              <a:t>pùblicas</a:t>
            </a:r>
            <a:r>
              <a:rPr lang="it-IT" sz="1900" b="1" spc="-1" dirty="0" smtClean="0">
                <a:solidFill>
                  <a:srgbClr val="000000"/>
                </a:solidFill>
                <a:latin typeface="Calibri"/>
                <a:ea typeface="Calibri"/>
              </a:rPr>
              <a:t> de </a:t>
            </a:r>
            <a:r>
              <a:rPr lang="it-IT" sz="1900" b="1" spc="-1" dirty="0" err="1" smtClean="0">
                <a:solidFill>
                  <a:srgbClr val="000000"/>
                </a:solidFill>
                <a:latin typeface="Calibri"/>
                <a:ea typeface="Calibri"/>
              </a:rPr>
              <a:t>los</a:t>
            </a:r>
            <a:r>
              <a:rPr lang="it-IT" sz="1900" b="1" spc="-1" dirty="0" smtClean="0">
                <a:solidFill>
                  <a:srgbClr val="000000"/>
                </a:solidFill>
                <a:latin typeface="Calibri"/>
                <a:ea typeface="Calibri"/>
              </a:rPr>
              <a:t> </a:t>
            </a:r>
            <a:r>
              <a:rPr lang="it-IT" sz="1900" b="1" spc="-1" dirty="0" err="1" smtClean="0">
                <a:solidFill>
                  <a:srgbClr val="000000"/>
                </a:solidFill>
                <a:latin typeface="Calibri"/>
                <a:ea typeface="Calibri"/>
              </a:rPr>
              <a:t>Estados</a:t>
            </a:r>
            <a:r>
              <a:rPr lang="it-IT" sz="1900" b="1" spc="-1" dirty="0" smtClean="0">
                <a:solidFill>
                  <a:srgbClr val="000000"/>
                </a:solidFill>
                <a:latin typeface="Calibri"/>
                <a:ea typeface="Calibri"/>
              </a:rPr>
              <a:t> </a:t>
            </a:r>
            <a:r>
              <a:rPr lang="it-IT" sz="1900" b="1" spc="-1" dirty="0" err="1" smtClean="0">
                <a:solidFill>
                  <a:srgbClr val="000000"/>
                </a:solidFill>
                <a:latin typeface="Calibri"/>
                <a:ea typeface="Calibri"/>
              </a:rPr>
              <a:t>miembros</a:t>
            </a:r>
            <a:r>
              <a:rPr lang="it-IT" sz="1900" b="1" spc="-1" dirty="0" smtClean="0">
                <a:solidFill>
                  <a:srgbClr val="000000"/>
                </a:solidFill>
                <a:latin typeface="Calibri"/>
                <a:ea typeface="Calibri"/>
              </a:rPr>
              <a:t>.</a:t>
            </a:r>
            <a:endParaRPr lang="it-IT" sz="1900" b="1" strike="noStrike" spc="-1" dirty="0" smtClean="0">
              <a:solidFill>
                <a:srgbClr val="000000"/>
              </a:solidFill>
              <a:latin typeface="Calibri"/>
              <a:ea typeface="Calibri"/>
            </a:endParaRPr>
          </a:p>
          <a:p>
            <a:pPr marL="274320" indent="449640" algn="just">
              <a:lnSpc>
                <a:spcPct val="150000"/>
              </a:lnSpc>
              <a:spcBef>
                <a:spcPts val="561"/>
              </a:spcBef>
              <a:spcAft>
                <a:spcPts val="1001"/>
              </a:spcAft>
              <a:buClr>
                <a:srgbClr val="000000"/>
              </a:buClr>
              <a:buFont typeface="Wingdings" charset="2"/>
              <a:buChar char=""/>
            </a:pPr>
            <a:r>
              <a:rPr lang="it-IT" sz="1900" b="1" spc="-1" dirty="0" smtClean="0">
                <a:solidFill>
                  <a:srgbClr val="000000"/>
                </a:solidFill>
                <a:latin typeface="Calibri"/>
                <a:ea typeface="Calibri"/>
              </a:rPr>
              <a:t>Son </a:t>
            </a:r>
            <a:r>
              <a:rPr lang="it-IT" sz="1900" b="1" spc="-1" dirty="0" err="1" smtClean="0">
                <a:solidFill>
                  <a:srgbClr val="000000"/>
                </a:solidFill>
                <a:latin typeface="Calibri"/>
                <a:ea typeface="Calibri"/>
              </a:rPr>
              <a:t>reglas</a:t>
            </a:r>
            <a:r>
              <a:rPr lang="it-IT" sz="1900" b="1" spc="-1" dirty="0" smtClean="0">
                <a:solidFill>
                  <a:srgbClr val="000000"/>
                </a:solidFill>
                <a:latin typeface="Calibri"/>
                <a:ea typeface="Calibri"/>
              </a:rPr>
              <a:t> de </a:t>
            </a:r>
            <a:r>
              <a:rPr lang="it-IT" sz="1900" b="1" spc="-1" dirty="0" err="1" smtClean="0">
                <a:solidFill>
                  <a:srgbClr val="000000"/>
                </a:solidFill>
                <a:latin typeface="Calibri"/>
                <a:ea typeface="Calibri"/>
              </a:rPr>
              <a:t>contabilización</a:t>
            </a:r>
            <a:r>
              <a:rPr lang="it-IT" sz="1900" b="1" spc="-1" dirty="0" smtClean="0">
                <a:solidFill>
                  <a:srgbClr val="000000"/>
                </a:solidFill>
                <a:latin typeface="Calibri"/>
                <a:ea typeface="Calibri"/>
              </a:rPr>
              <a:t>. </a:t>
            </a:r>
            <a:r>
              <a:rPr lang="it-IT" sz="1900" b="1" spc="-1" dirty="0" err="1" smtClean="0">
                <a:solidFill>
                  <a:srgbClr val="000000"/>
                </a:solidFill>
                <a:latin typeface="Calibri"/>
                <a:ea typeface="Calibri"/>
              </a:rPr>
              <a:t>El</a:t>
            </a:r>
            <a:r>
              <a:rPr lang="it-IT" sz="1900" b="1" spc="-1" dirty="0" smtClean="0">
                <a:solidFill>
                  <a:srgbClr val="000000"/>
                </a:solidFill>
                <a:latin typeface="Calibri"/>
                <a:ea typeface="Calibri"/>
              </a:rPr>
              <a:t> fin es: evitar </a:t>
            </a:r>
            <a:r>
              <a:rPr lang="it-IT" sz="1900" b="1" spc="-1" dirty="0" err="1" smtClean="0">
                <a:solidFill>
                  <a:srgbClr val="000000"/>
                </a:solidFill>
                <a:latin typeface="Calibri"/>
                <a:ea typeface="Calibri"/>
              </a:rPr>
              <a:t>que</a:t>
            </a:r>
            <a:r>
              <a:rPr lang="it-IT" sz="1900" b="1" spc="-1" dirty="0" smtClean="0">
                <a:solidFill>
                  <a:srgbClr val="000000"/>
                </a:solidFill>
                <a:latin typeface="Calibri"/>
                <a:ea typeface="Calibri"/>
              </a:rPr>
              <a:t> </a:t>
            </a:r>
            <a:r>
              <a:rPr lang="it-IT" sz="1900" b="1" spc="-1" dirty="0" err="1" smtClean="0">
                <a:solidFill>
                  <a:srgbClr val="000000"/>
                </a:solidFill>
                <a:latin typeface="Calibri"/>
                <a:ea typeface="Calibri"/>
              </a:rPr>
              <a:t>los</a:t>
            </a:r>
            <a:r>
              <a:rPr lang="it-IT" sz="1900" b="1" spc="-1" dirty="0" smtClean="0">
                <a:solidFill>
                  <a:srgbClr val="000000"/>
                </a:solidFill>
                <a:latin typeface="Calibri"/>
                <a:ea typeface="Calibri"/>
              </a:rPr>
              <a:t> </a:t>
            </a:r>
            <a:r>
              <a:rPr lang="it-IT" sz="1900" b="1" spc="-1" dirty="0" err="1" smtClean="0">
                <a:solidFill>
                  <a:srgbClr val="000000"/>
                </a:solidFill>
                <a:latin typeface="Calibri"/>
                <a:ea typeface="Calibri"/>
              </a:rPr>
              <a:t>Estados</a:t>
            </a:r>
            <a:r>
              <a:rPr lang="it-IT" sz="1900" b="1" spc="-1" dirty="0" smtClean="0">
                <a:solidFill>
                  <a:srgbClr val="000000"/>
                </a:solidFill>
                <a:latin typeface="Calibri"/>
                <a:ea typeface="Calibri"/>
              </a:rPr>
              <a:t> </a:t>
            </a:r>
            <a:r>
              <a:rPr lang="it-IT" sz="1900" b="1" spc="-1" dirty="0" err="1" smtClean="0">
                <a:solidFill>
                  <a:srgbClr val="000000"/>
                </a:solidFill>
                <a:latin typeface="Calibri"/>
                <a:ea typeface="Calibri"/>
              </a:rPr>
              <a:t>miembros</a:t>
            </a:r>
            <a:r>
              <a:rPr lang="it-IT" sz="1900" b="1" spc="-1" dirty="0" smtClean="0">
                <a:solidFill>
                  <a:srgbClr val="000000"/>
                </a:solidFill>
                <a:latin typeface="Calibri"/>
                <a:ea typeface="Calibri"/>
              </a:rPr>
              <a:t> </a:t>
            </a:r>
            <a:r>
              <a:rPr lang="it-IT" sz="1900" b="1" spc="-1" dirty="0" err="1" smtClean="0">
                <a:solidFill>
                  <a:srgbClr val="000000"/>
                </a:solidFill>
                <a:latin typeface="Calibri"/>
                <a:ea typeface="Calibri"/>
              </a:rPr>
              <a:t>camuflen</a:t>
            </a:r>
            <a:r>
              <a:rPr lang="it-IT" sz="1900" b="1" spc="-1" dirty="0" smtClean="0">
                <a:solidFill>
                  <a:srgbClr val="000000"/>
                </a:solidFill>
                <a:latin typeface="Calibri"/>
                <a:ea typeface="Calibri"/>
              </a:rPr>
              <a:t> </a:t>
            </a:r>
            <a:r>
              <a:rPr lang="it-IT" sz="1900" b="1" spc="-1" dirty="0" err="1" smtClean="0">
                <a:solidFill>
                  <a:srgbClr val="000000"/>
                </a:solidFill>
                <a:latin typeface="Calibri"/>
                <a:ea typeface="Calibri"/>
              </a:rPr>
              <a:t>los</a:t>
            </a:r>
            <a:r>
              <a:rPr lang="it-IT" sz="1900" b="1" spc="-1" dirty="0" smtClean="0">
                <a:solidFill>
                  <a:srgbClr val="000000"/>
                </a:solidFill>
                <a:latin typeface="Calibri"/>
                <a:ea typeface="Calibri"/>
              </a:rPr>
              <a:t> </a:t>
            </a:r>
            <a:r>
              <a:rPr lang="it-IT" sz="1900" b="1" spc="-1" dirty="0" err="1" smtClean="0">
                <a:solidFill>
                  <a:srgbClr val="000000"/>
                </a:solidFill>
                <a:latin typeface="Calibri"/>
                <a:ea typeface="Calibri"/>
              </a:rPr>
              <a:t>compromisos</a:t>
            </a:r>
            <a:r>
              <a:rPr lang="it-IT" sz="1900" b="1" spc="-1" dirty="0" smtClean="0">
                <a:solidFill>
                  <a:srgbClr val="000000"/>
                </a:solidFill>
                <a:latin typeface="Calibri"/>
                <a:ea typeface="Calibri"/>
              </a:rPr>
              <a:t> </a:t>
            </a:r>
            <a:r>
              <a:rPr lang="it-IT" sz="1900" b="1" spc="-1" dirty="0" err="1" smtClean="0">
                <a:solidFill>
                  <a:srgbClr val="000000"/>
                </a:solidFill>
                <a:latin typeface="Calibri"/>
                <a:ea typeface="Calibri"/>
              </a:rPr>
              <a:t>financieros</a:t>
            </a:r>
            <a:r>
              <a:rPr lang="it-IT" sz="1900" b="1" spc="-1" dirty="0" smtClean="0">
                <a:solidFill>
                  <a:srgbClr val="000000"/>
                </a:solidFill>
                <a:latin typeface="Calibri"/>
                <a:ea typeface="Calibri"/>
              </a:rPr>
              <a:t> </a:t>
            </a:r>
            <a:r>
              <a:rPr lang="it-IT" sz="1900" b="1" spc="-1" dirty="0" err="1" smtClean="0">
                <a:solidFill>
                  <a:srgbClr val="000000"/>
                </a:solidFill>
                <a:latin typeface="Calibri"/>
                <a:ea typeface="Calibri"/>
              </a:rPr>
              <a:t>que</a:t>
            </a:r>
            <a:r>
              <a:rPr lang="it-IT" sz="1900" b="1" spc="-1" dirty="0" smtClean="0">
                <a:solidFill>
                  <a:srgbClr val="000000"/>
                </a:solidFill>
                <a:latin typeface="Calibri"/>
                <a:ea typeface="Calibri"/>
              </a:rPr>
              <a:t> </a:t>
            </a:r>
            <a:r>
              <a:rPr lang="it-IT" sz="1900" b="1" spc="-1" dirty="0" err="1" smtClean="0">
                <a:solidFill>
                  <a:srgbClr val="000000"/>
                </a:solidFill>
                <a:latin typeface="Calibri"/>
                <a:ea typeface="Calibri"/>
              </a:rPr>
              <a:t>asumen</a:t>
            </a:r>
            <a:r>
              <a:rPr lang="it-IT" sz="1900" b="1" spc="-1" dirty="0" smtClean="0">
                <a:solidFill>
                  <a:srgbClr val="000000"/>
                </a:solidFill>
                <a:latin typeface="Calibri"/>
                <a:ea typeface="Calibri"/>
              </a:rPr>
              <a:t> mediante una </a:t>
            </a:r>
            <a:r>
              <a:rPr lang="it-IT" sz="1900" b="1" spc="-1" dirty="0" err="1" smtClean="0">
                <a:solidFill>
                  <a:srgbClr val="000000"/>
                </a:solidFill>
                <a:latin typeface="Calibri"/>
                <a:ea typeface="Calibri"/>
              </a:rPr>
              <a:t>inadecuada</a:t>
            </a:r>
            <a:r>
              <a:rPr lang="it-IT" sz="1900" b="1" spc="-1" dirty="0" smtClean="0">
                <a:solidFill>
                  <a:srgbClr val="000000"/>
                </a:solidFill>
                <a:latin typeface="Calibri"/>
                <a:ea typeface="Calibri"/>
              </a:rPr>
              <a:t> </a:t>
            </a:r>
            <a:r>
              <a:rPr lang="it-IT" sz="1900" b="1" spc="-1" dirty="0" err="1" smtClean="0">
                <a:solidFill>
                  <a:srgbClr val="000000"/>
                </a:solidFill>
                <a:latin typeface="Calibri"/>
                <a:ea typeface="Calibri"/>
              </a:rPr>
              <a:t>calificación</a:t>
            </a:r>
            <a:r>
              <a:rPr lang="it-IT" sz="1900" b="1" spc="-1" dirty="0" smtClean="0">
                <a:solidFill>
                  <a:srgbClr val="000000"/>
                </a:solidFill>
                <a:latin typeface="Calibri"/>
                <a:ea typeface="Calibri"/>
              </a:rPr>
              <a:t> de </a:t>
            </a:r>
            <a:r>
              <a:rPr lang="it-IT" sz="1900" b="1" spc="-1" dirty="0" err="1" smtClean="0">
                <a:solidFill>
                  <a:srgbClr val="000000"/>
                </a:solidFill>
                <a:latin typeface="Calibri"/>
                <a:ea typeface="Calibri"/>
              </a:rPr>
              <a:t>los</a:t>
            </a:r>
            <a:r>
              <a:rPr lang="it-IT" sz="1900" b="1" spc="-1" dirty="0" smtClean="0">
                <a:solidFill>
                  <a:srgbClr val="000000"/>
                </a:solidFill>
                <a:latin typeface="Calibri"/>
                <a:ea typeface="Calibri"/>
              </a:rPr>
              <a:t> </a:t>
            </a:r>
            <a:r>
              <a:rPr lang="it-IT" sz="1900" b="1" spc="-1" dirty="0" err="1" smtClean="0">
                <a:solidFill>
                  <a:srgbClr val="000000"/>
                </a:solidFill>
                <a:latin typeface="Calibri"/>
                <a:ea typeface="Calibri"/>
              </a:rPr>
              <a:t>mismos</a:t>
            </a:r>
            <a:r>
              <a:rPr lang="it-IT" sz="1900" b="1" spc="-1" dirty="0" smtClean="0">
                <a:solidFill>
                  <a:srgbClr val="000000"/>
                </a:solidFill>
                <a:latin typeface="Calibri"/>
                <a:ea typeface="Calibri"/>
              </a:rPr>
              <a:t> </a:t>
            </a:r>
            <a:r>
              <a:rPr lang="it-IT" sz="1900" b="1" spc="-1" dirty="0" err="1" smtClean="0">
                <a:solidFill>
                  <a:srgbClr val="000000"/>
                </a:solidFill>
                <a:latin typeface="Calibri"/>
                <a:ea typeface="Calibri"/>
              </a:rPr>
              <a:t>como</a:t>
            </a:r>
            <a:r>
              <a:rPr lang="it-IT" sz="1900" b="1" spc="-1" dirty="0" smtClean="0">
                <a:solidFill>
                  <a:srgbClr val="000000"/>
                </a:solidFill>
                <a:latin typeface="Calibri"/>
                <a:ea typeface="Calibri"/>
              </a:rPr>
              <a:t> </a:t>
            </a:r>
            <a:r>
              <a:rPr lang="it-IT" sz="1900" b="1" spc="-1" dirty="0" err="1" smtClean="0">
                <a:solidFill>
                  <a:srgbClr val="000000"/>
                </a:solidFill>
                <a:latin typeface="Calibri"/>
                <a:ea typeface="Calibri"/>
              </a:rPr>
              <a:t>concesión</a:t>
            </a:r>
            <a:r>
              <a:rPr lang="it-IT" sz="2800" b="1" spc="-1" dirty="0" smtClean="0">
                <a:solidFill>
                  <a:srgbClr val="000000"/>
                </a:solidFill>
                <a:latin typeface="Calibri"/>
                <a:ea typeface="Calibri"/>
              </a:rPr>
              <a:t>. </a:t>
            </a:r>
            <a:endParaRPr lang="it-IT" sz="2800" b="1" spc="-1" dirty="0">
              <a:solidFill>
                <a:srgbClr val="000000"/>
              </a:solidFill>
              <a:latin typeface="Calibri"/>
              <a:ea typeface="Calibri"/>
            </a:endParaRPr>
          </a:p>
          <a:p>
            <a:pPr marL="640080" lvl="1" indent="449640" algn="just">
              <a:lnSpc>
                <a:spcPct val="150000"/>
              </a:lnSpc>
              <a:spcBef>
                <a:spcPts val="561"/>
              </a:spcBef>
              <a:spcAft>
                <a:spcPts val="1001"/>
              </a:spcAft>
              <a:buClr>
                <a:srgbClr val="00B050"/>
              </a:buClr>
              <a:buFont typeface="Wingdings 2" charset="2"/>
              <a:buChar char=""/>
            </a:pPr>
            <a:r>
              <a:rPr lang="it-IT" sz="2800" b="1" strike="noStrike" spc="-1" dirty="0" err="1" smtClean="0">
                <a:solidFill>
                  <a:srgbClr val="C00000"/>
                </a:solidFill>
                <a:latin typeface="Calibri"/>
                <a:ea typeface="Calibri"/>
              </a:rPr>
              <a:t>Tambien</a:t>
            </a:r>
            <a:r>
              <a:rPr lang="it-IT" sz="2800" b="1" strike="noStrike" spc="-1" dirty="0" smtClean="0">
                <a:solidFill>
                  <a:srgbClr val="C00000"/>
                </a:solidFill>
                <a:latin typeface="Calibri"/>
                <a:ea typeface="Calibri"/>
              </a:rPr>
              <a:t>  esta normativa </a:t>
            </a:r>
            <a:r>
              <a:rPr lang="it-IT" sz="2800" b="1" strike="noStrike" spc="-1" dirty="0" err="1" smtClean="0">
                <a:solidFill>
                  <a:srgbClr val="C00000"/>
                </a:solidFill>
                <a:latin typeface="Calibri"/>
                <a:ea typeface="Calibri"/>
              </a:rPr>
              <a:t>define</a:t>
            </a:r>
            <a:r>
              <a:rPr lang="it-IT" sz="2800" b="1" strike="noStrike" spc="-1" dirty="0" smtClean="0">
                <a:solidFill>
                  <a:srgbClr val="C00000"/>
                </a:solidFill>
                <a:latin typeface="Calibri"/>
                <a:ea typeface="Calibri"/>
              </a:rPr>
              <a:t> </a:t>
            </a:r>
            <a:r>
              <a:rPr lang="it-IT" sz="2800" b="1" strike="noStrike" spc="-1" dirty="0" err="1" smtClean="0">
                <a:solidFill>
                  <a:srgbClr val="C00000"/>
                </a:solidFill>
                <a:latin typeface="Calibri"/>
                <a:ea typeface="Calibri"/>
              </a:rPr>
              <a:t>el</a:t>
            </a:r>
            <a:r>
              <a:rPr lang="it-IT" sz="2800" b="1" strike="noStrike" spc="-1" dirty="0" smtClean="0">
                <a:solidFill>
                  <a:srgbClr val="C00000"/>
                </a:solidFill>
                <a:latin typeface="Calibri"/>
                <a:ea typeface="Calibri"/>
              </a:rPr>
              <a:t> </a:t>
            </a:r>
            <a:r>
              <a:rPr lang="it-IT" sz="2800" b="1" strike="noStrike" spc="-1" dirty="0" err="1" smtClean="0">
                <a:solidFill>
                  <a:srgbClr val="C00000"/>
                </a:solidFill>
                <a:latin typeface="Calibri"/>
                <a:ea typeface="Calibri"/>
              </a:rPr>
              <a:t>Riesgo</a:t>
            </a:r>
            <a:r>
              <a:rPr lang="it-IT" sz="2800" b="1" strike="noStrike" spc="-1" dirty="0" smtClean="0">
                <a:solidFill>
                  <a:srgbClr val="C00000"/>
                </a:solidFill>
                <a:latin typeface="Calibri"/>
                <a:ea typeface="Calibri"/>
              </a:rPr>
              <a:t> </a:t>
            </a:r>
            <a:r>
              <a:rPr lang="it-IT" sz="2800" b="1" strike="noStrike" spc="-1" dirty="0" err="1" smtClean="0">
                <a:solidFill>
                  <a:srgbClr val="C00000"/>
                </a:solidFill>
                <a:latin typeface="Calibri"/>
                <a:ea typeface="Calibri"/>
              </a:rPr>
              <a:t>como</a:t>
            </a:r>
            <a:r>
              <a:rPr lang="it-IT" sz="2800" b="1" strike="noStrike" spc="-1" dirty="0" smtClean="0">
                <a:solidFill>
                  <a:srgbClr val="C00000"/>
                </a:solidFill>
                <a:latin typeface="Calibri"/>
                <a:ea typeface="Calibri"/>
              </a:rPr>
              <a:t> elemento </a:t>
            </a:r>
            <a:r>
              <a:rPr lang="it-IT" sz="2800" b="1" strike="noStrike" spc="-1" dirty="0" err="1" smtClean="0">
                <a:solidFill>
                  <a:srgbClr val="C00000"/>
                </a:solidFill>
                <a:latin typeface="Calibri"/>
                <a:ea typeface="Calibri"/>
              </a:rPr>
              <a:t>esencial</a:t>
            </a:r>
            <a:r>
              <a:rPr lang="it-IT" sz="2800" b="1" strike="noStrike" spc="-1" dirty="0" smtClean="0">
                <a:solidFill>
                  <a:srgbClr val="C00000"/>
                </a:solidFill>
                <a:latin typeface="Calibri"/>
                <a:ea typeface="Calibri"/>
              </a:rPr>
              <a:t> de </a:t>
            </a:r>
            <a:r>
              <a:rPr lang="it-IT" sz="2800" b="1" strike="noStrike" spc="-1" dirty="0" err="1" smtClean="0">
                <a:solidFill>
                  <a:srgbClr val="C00000"/>
                </a:solidFill>
                <a:latin typeface="Calibri"/>
                <a:ea typeface="Calibri"/>
              </a:rPr>
              <a:t>las</a:t>
            </a:r>
            <a:r>
              <a:rPr lang="it-IT" sz="2800" b="1" strike="noStrike" spc="-1" dirty="0" smtClean="0">
                <a:solidFill>
                  <a:srgbClr val="C00000"/>
                </a:solidFill>
                <a:latin typeface="Calibri"/>
                <a:ea typeface="Calibri"/>
              </a:rPr>
              <a:t> </a:t>
            </a:r>
            <a:r>
              <a:rPr lang="it-IT" sz="2800" b="1" strike="noStrike" spc="-1" dirty="0" err="1" smtClean="0">
                <a:solidFill>
                  <a:srgbClr val="C00000"/>
                </a:solidFill>
                <a:latin typeface="Calibri"/>
                <a:ea typeface="Calibri"/>
              </a:rPr>
              <a:t>concesiones</a:t>
            </a:r>
            <a:r>
              <a:rPr lang="it-IT" sz="2800" b="1" strike="noStrike" spc="-1" dirty="0" smtClean="0">
                <a:solidFill>
                  <a:srgbClr val="C00000"/>
                </a:solidFill>
                <a:latin typeface="Calibri"/>
                <a:ea typeface="Calibri"/>
              </a:rPr>
              <a:t>. </a:t>
            </a:r>
          </a:p>
          <a:p>
            <a:pPr marL="640080" lvl="1" indent="449640" algn="just">
              <a:lnSpc>
                <a:spcPct val="150000"/>
              </a:lnSpc>
              <a:spcBef>
                <a:spcPts val="561"/>
              </a:spcBef>
              <a:spcAft>
                <a:spcPts val="1001"/>
              </a:spcAft>
              <a:buClr>
                <a:srgbClr val="00B050"/>
              </a:buClr>
              <a:buFont typeface="Wingdings 2" charset="2"/>
              <a:buChar char=""/>
            </a:pPr>
            <a:endParaRPr lang="it-IT" sz="2800" b="1" spc="-1" dirty="0">
              <a:solidFill>
                <a:srgbClr val="00B050"/>
              </a:solidFill>
              <a:latin typeface="Calibri"/>
              <a:ea typeface="Calibri"/>
            </a:endParaRPr>
          </a:p>
          <a:p>
            <a:pPr marL="640080" lvl="1" indent="449640" algn="just">
              <a:lnSpc>
                <a:spcPct val="150000"/>
              </a:lnSpc>
              <a:spcBef>
                <a:spcPts val="561"/>
              </a:spcBef>
              <a:spcAft>
                <a:spcPts val="1001"/>
              </a:spcAft>
              <a:buClr>
                <a:srgbClr val="00B050"/>
              </a:buClr>
              <a:buFont typeface="Wingdings 2" charset="2"/>
              <a:buChar char=""/>
            </a:pPr>
            <a:endParaRPr lang="it-IT" sz="2800" b="1" strike="noStrike" spc="-1" dirty="0" smtClean="0">
              <a:solidFill>
                <a:srgbClr val="00B050"/>
              </a:solidFill>
              <a:latin typeface="Calibri"/>
              <a:ea typeface="Calibri"/>
            </a:endParaRPr>
          </a:p>
          <a:p>
            <a:pPr marL="640080" lvl="1" indent="449640" algn="just">
              <a:lnSpc>
                <a:spcPct val="150000"/>
              </a:lnSpc>
              <a:spcBef>
                <a:spcPts val="561"/>
              </a:spcBef>
              <a:spcAft>
                <a:spcPts val="1001"/>
              </a:spcAft>
              <a:buClr>
                <a:srgbClr val="00B050"/>
              </a:buClr>
              <a:buFont typeface="Wingdings 2" charset="2"/>
              <a:buChar char=""/>
            </a:pPr>
            <a:endParaRPr lang="it-IT" sz="2800" b="0" strike="noStrike" spc="-1" dirty="0" smtClean="0">
              <a:latin typeface="Arial"/>
            </a:endParaRPr>
          </a:p>
          <a:p>
            <a:pPr marL="1143000" lvl="2" algn="just">
              <a:lnSpc>
                <a:spcPct val="150000"/>
              </a:lnSpc>
              <a:spcBef>
                <a:spcPts val="479"/>
              </a:spcBef>
              <a:spcAft>
                <a:spcPts val="1001"/>
              </a:spcAft>
              <a:buClr>
                <a:srgbClr val="4571A6"/>
              </a:buClr>
            </a:pPr>
            <a:endParaRPr lang="it-IT" sz="2800" b="0" strike="noStrike" spc="-1" dirty="0" smtClean="0">
              <a:latin typeface="Arial"/>
            </a:endParaRPr>
          </a:p>
          <a:p>
            <a:pPr>
              <a:lnSpc>
                <a:spcPct val="100000"/>
              </a:lnSpc>
              <a:spcBef>
                <a:spcPts val="641"/>
              </a:spcBef>
            </a:pPr>
            <a:endParaRPr lang="it-IT" sz="2800" b="0" strike="noStrike" spc="-1" dirty="0">
              <a:latin typeface="Arial"/>
            </a:endParaRPr>
          </a:p>
        </p:txBody>
      </p:sp>
      <p:sp>
        <p:nvSpPr>
          <p:cNvPr id="312" name="CustomShape 3"/>
          <p:cNvSpPr/>
          <p:nvPr/>
        </p:nvSpPr>
        <p:spPr>
          <a:xfrm>
            <a:off x="6553080" y="6356520"/>
            <a:ext cx="2132280" cy="363600"/>
          </a:xfrm>
          <a:prstGeom prst="rect">
            <a:avLst/>
          </a:prstGeom>
          <a:noFill/>
          <a:ln>
            <a:noFill/>
          </a:ln>
        </p:spPr>
        <p:style>
          <a:lnRef idx="0">
            <a:scrgbClr r="0" g="0" b="0"/>
          </a:lnRef>
          <a:fillRef idx="0">
            <a:scrgbClr r="0" g="0" b="0"/>
          </a:fillRef>
          <a:effectRef idx="0">
            <a:scrgbClr r="0" g="0" b="0"/>
          </a:effectRef>
          <a:fontRef idx="minor"/>
        </p:style>
      </p:sp>
      <p:sp>
        <p:nvSpPr>
          <p:cNvPr id="313" name="CustomShape 4"/>
          <p:cNvSpPr/>
          <p:nvPr/>
        </p:nvSpPr>
        <p:spPr>
          <a:xfrm>
            <a:off x="0" y="0"/>
            <a:ext cx="9142560" cy="522360"/>
          </a:xfrm>
          <a:prstGeom prst="rect">
            <a:avLst/>
          </a:prstGeom>
          <a:solidFill>
            <a:srgbClr val="002060"/>
          </a:solidFill>
          <a:ln>
            <a:noFill/>
          </a:ln>
        </p:spPr>
        <p:style>
          <a:lnRef idx="0">
            <a:scrgbClr r="0" g="0" b="0"/>
          </a:lnRef>
          <a:fillRef idx="0">
            <a:scrgbClr r="0" g="0" b="0"/>
          </a:fillRef>
          <a:effectRef idx="0">
            <a:scrgbClr r="0" g="0" b="0"/>
          </a:effectRef>
          <a:fontRef idx="minor"/>
        </p:style>
        <p:txBody>
          <a:bodyPr lIns="90360" tIns="44280" rIns="90360" bIns="44280"/>
          <a:lstStyle/>
          <a:p>
            <a:pPr>
              <a:lnSpc>
                <a:spcPct val="100000"/>
              </a:lnSpc>
            </a:pPr>
            <a:r>
              <a:rPr lang="it-IT" sz="2000" b="1" strike="noStrike" spc="-1">
                <a:solidFill>
                  <a:srgbClr val="FFFFFF"/>
                </a:solidFill>
                <a:latin typeface="Trebuchet MS"/>
                <a:ea typeface="Arial Unicode MS"/>
              </a:rPr>
              <a:t>I Contratti di Concessione e di PPP</a:t>
            </a:r>
            <a:endParaRPr lang="it-IT" sz="2000" b="0" strike="noStrike" spc="-1">
              <a:latin typeface="Arial"/>
            </a:endParaRPr>
          </a:p>
          <a:p>
            <a:pPr>
              <a:lnSpc>
                <a:spcPct val="100000"/>
              </a:lnSpc>
            </a:pPr>
            <a:endParaRPr lang="it-IT" sz="20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 name="CustomShape 1"/>
          <p:cNvSpPr/>
          <p:nvPr/>
        </p:nvSpPr>
        <p:spPr>
          <a:xfrm>
            <a:off x="457200" y="874800"/>
            <a:ext cx="8228160" cy="11415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it-IT" sz="4400" b="0" strike="noStrike" spc="-1" dirty="0">
                <a:solidFill>
                  <a:srgbClr val="000000"/>
                </a:solidFill>
                <a:latin typeface="Calibri"/>
                <a:ea typeface="DejaVu Sans"/>
              </a:rPr>
              <a:t> </a:t>
            </a:r>
            <a:r>
              <a:rPr lang="it-IT" sz="4400" b="0" strike="noStrike" spc="-1" dirty="0" err="1" smtClean="0">
                <a:solidFill>
                  <a:srgbClr val="000000"/>
                </a:solidFill>
                <a:latin typeface="Calibri"/>
                <a:ea typeface="DejaVu Sans"/>
              </a:rPr>
              <a:t>El</a:t>
            </a:r>
            <a:r>
              <a:rPr lang="it-IT" sz="4400" b="0" strike="noStrike" spc="-1" dirty="0" smtClean="0">
                <a:solidFill>
                  <a:srgbClr val="000000"/>
                </a:solidFill>
                <a:latin typeface="Calibri"/>
                <a:ea typeface="DejaVu Sans"/>
              </a:rPr>
              <a:t> </a:t>
            </a:r>
            <a:r>
              <a:rPr lang="it-IT" sz="4000" b="1" strike="noStrike" spc="-1" dirty="0" err="1" smtClean="0">
                <a:solidFill>
                  <a:srgbClr val="00B050"/>
                </a:solidFill>
                <a:latin typeface="Calibri"/>
                <a:ea typeface="DejaVu Sans"/>
              </a:rPr>
              <a:t>Riesgo</a:t>
            </a:r>
            <a:r>
              <a:rPr lang="it-IT" sz="4000" b="1" strike="noStrike" spc="-1" dirty="0" smtClean="0">
                <a:solidFill>
                  <a:srgbClr val="00B050"/>
                </a:solidFill>
                <a:latin typeface="Calibri"/>
                <a:ea typeface="DejaVu Sans"/>
              </a:rPr>
              <a:t> </a:t>
            </a:r>
            <a:r>
              <a:rPr lang="it-IT" sz="4000" strike="noStrike" spc="-1" dirty="0" smtClean="0">
                <a:latin typeface="Calibri"/>
                <a:ea typeface="DejaVu Sans"/>
              </a:rPr>
              <a:t>de la normativa </a:t>
            </a:r>
            <a:r>
              <a:rPr lang="it-IT" sz="4000" strike="noStrike" spc="-1" dirty="0" err="1" smtClean="0">
                <a:latin typeface="Calibri"/>
                <a:ea typeface="DejaVu Sans"/>
              </a:rPr>
              <a:t>contable</a:t>
            </a:r>
            <a:r>
              <a:rPr lang="it-IT" sz="4000" strike="noStrike" spc="-1" dirty="0" smtClean="0">
                <a:latin typeface="Calibri"/>
                <a:ea typeface="DejaVu Sans"/>
              </a:rPr>
              <a:t>: </a:t>
            </a:r>
            <a:r>
              <a:rPr lang="it-IT" sz="4000" strike="noStrike" spc="-1" dirty="0" err="1" smtClean="0">
                <a:latin typeface="Calibri"/>
                <a:ea typeface="DejaVu Sans"/>
              </a:rPr>
              <a:t>composición</a:t>
            </a:r>
            <a:r>
              <a:rPr lang="it-IT" sz="4000" strike="noStrike" spc="-1" dirty="0" smtClean="0">
                <a:latin typeface="Calibri"/>
                <a:ea typeface="DejaVu Sans"/>
              </a:rPr>
              <a:t>.</a:t>
            </a:r>
            <a:r>
              <a:rPr lang="it-IT" sz="4000" b="1" strike="noStrike" spc="-1" dirty="0" smtClean="0">
                <a:solidFill>
                  <a:srgbClr val="00B050"/>
                </a:solidFill>
                <a:latin typeface="Calibri"/>
                <a:ea typeface="DejaVu Sans"/>
              </a:rPr>
              <a:t> </a:t>
            </a:r>
            <a:endParaRPr lang="it-IT" sz="4000" b="0" strike="noStrike" spc="-1" dirty="0">
              <a:latin typeface="Arial"/>
            </a:endParaRPr>
          </a:p>
        </p:txBody>
      </p:sp>
      <p:sp>
        <p:nvSpPr>
          <p:cNvPr id="327" name="CustomShape 2"/>
          <p:cNvSpPr/>
          <p:nvPr/>
        </p:nvSpPr>
        <p:spPr>
          <a:xfrm>
            <a:off x="457200" y="2095560"/>
            <a:ext cx="7466040" cy="4872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343080" indent="-341640" algn="ctr">
              <a:lnSpc>
                <a:spcPct val="100000"/>
              </a:lnSpc>
              <a:spcBef>
                <a:spcPts val="641"/>
              </a:spcBef>
              <a:buClr>
                <a:srgbClr val="0070C0"/>
              </a:buClr>
              <a:buFont typeface="Arial"/>
              <a:buChar char="•"/>
            </a:pPr>
            <a:r>
              <a:rPr lang="it-IT" sz="3200" b="0" strike="noStrike" spc="-1" dirty="0" smtClean="0">
                <a:solidFill>
                  <a:srgbClr val="000000"/>
                </a:solidFill>
                <a:latin typeface="Calibri"/>
                <a:ea typeface="DejaVu Sans"/>
              </a:rPr>
              <a:t>:</a:t>
            </a:r>
            <a:endParaRPr lang="it-IT" sz="3200" b="0" strike="noStrike" spc="-1" dirty="0">
              <a:latin typeface="Arial"/>
            </a:endParaRPr>
          </a:p>
          <a:p>
            <a:pPr marL="343080" indent="-341640" algn="just">
              <a:lnSpc>
                <a:spcPct val="100000"/>
              </a:lnSpc>
              <a:spcBef>
                <a:spcPts val="400"/>
              </a:spcBef>
              <a:buClr>
                <a:srgbClr val="C00000"/>
              </a:buClr>
              <a:buFont typeface="Arial"/>
              <a:buChar char="•"/>
            </a:pPr>
            <a:r>
              <a:rPr lang="it-IT" sz="2000" b="0" i="1" strike="noStrike" spc="-1" dirty="0" err="1" smtClean="0">
                <a:solidFill>
                  <a:srgbClr val="C00000"/>
                </a:solidFill>
                <a:latin typeface="Calibri"/>
                <a:ea typeface="DejaVu Sans"/>
              </a:rPr>
              <a:t>riesgo</a:t>
            </a:r>
            <a:r>
              <a:rPr lang="it-IT" sz="2000" b="0" i="1" strike="noStrike" spc="-1" dirty="0" smtClean="0">
                <a:solidFill>
                  <a:srgbClr val="C00000"/>
                </a:solidFill>
                <a:latin typeface="Calibri"/>
                <a:ea typeface="DejaVu Sans"/>
              </a:rPr>
              <a:t> de </a:t>
            </a:r>
            <a:r>
              <a:rPr lang="it-IT" sz="2000" b="0" i="1" strike="noStrike" spc="-1" dirty="0" err="1" smtClean="0">
                <a:solidFill>
                  <a:srgbClr val="C00000"/>
                </a:solidFill>
                <a:latin typeface="Calibri"/>
                <a:ea typeface="DejaVu Sans"/>
              </a:rPr>
              <a:t>costrucción</a:t>
            </a:r>
            <a:endParaRPr lang="it-IT" sz="2000" b="0" strike="noStrike" spc="-1" dirty="0">
              <a:latin typeface="Arial"/>
            </a:endParaRPr>
          </a:p>
          <a:p>
            <a:pPr algn="just">
              <a:lnSpc>
                <a:spcPct val="100000"/>
              </a:lnSpc>
              <a:spcBef>
                <a:spcPts val="400"/>
              </a:spcBef>
            </a:pPr>
            <a:endParaRPr lang="it-IT" sz="2000" b="0" strike="noStrike" spc="-1" dirty="0">
              <a:latin typeface="Arial"/>
            </a:endParaRPr>
          </a:p>
          <a:p>
            <a:pPr marL="343080" indent="-341640" algn="just">
              <a:lnSpc>
                <a:spcPct val="100000"/>
              </a:lnSpc>
              <a:spcBef>
                <a:spcPts val="400"/>
              </a:spcBef>
              <a:buClr>
                <a:srgbClr val="C00000"/>
              </a:buClr>
              <a:buFont typeface="Arial"/>
              <a:buChar char="•"/>
            </a:pPr>
            <a:r>
              <a:rPr lang="it-IT" sz="2000" i="1" spc="-1" dirty="0" err="1">
                <a:solidFill>
                  <a:srgbClr val="C00000"/>
                </a:solidFill>
                <a:latin typeface="Calibri"/>
                <a:ea typeface="DejaVu Sans"/>
              </a:rPr>
              <a:t>r</a:t>
            </a:r>
            <a:r>
              <a:rPr lang="it-IT" sz="2000" b="0" i="1" strike="noStrike" spc="-1" dirty="0" err="1" smtClean="0">
                <a:solidFill>
                  <a:srgbClr val="C00000"/>
                </a:solidFill>
                <a:latin typeface="Calibri"/>
                <a:ea typeface="DejaVu Sans"/>
              </a:rPr>
              <a:t>iesgo</a:t>
            </a:r>
            <a:r>
              <a:rPr lang="it-IT" sz="2000" b="0" i="1" strike="noStrike" spc="-1" dirty="0" smtClean="0">
                <a:solidFill>
                  <a:srgbClr val="C00000"/>
                </a:solidFill>
                <a:latin typeface="Calibri"/>
                <a:ea typeface="DejaVu Sans"/>
              </a:rPr>
              <a:t> de </a:t>
            </a:r>
            <a:r>
              <a:rPr lang="it-IT" sz="2000" b="0" i="1" strike="noStrike" spc="-1" dirty="0" err="1" smtClean="0">
                <a:solidFill>
                  <a:srgbClr val="C00000"/>
                </a:solidFill>
                <a:latin typeface="Calibri"/>
                <a:ea typeface="DejaVu Sans"/>
              </a:rPr>
              <a:t>disponibilidad</a:t>
            </a:r>
            <a:endParaRPr lang="it-IT" sz="2000" b="0" strike="noStrike" spc="-1" dirty="0">
              <a:latin typeface="Arial"/>
            </a:endParaRPr>
          </a:p>
          <a:p>
            <a:pPr algn="just">
              <a:lnSpc>
                <a:spcPct val="100000"/>
              </a:lnSpc>
              <a:spcBef>
                <a:spcPts val="400"/>
              </a:spcBef>
            </a:pPr>
            <a:endParaRPr lang="it-IT" sz="2000" b="0" strike="noStrike" spc="-1" dirty="0">
              <a:latin typeface="Arial"/>
            </a:endParaRPr>
          </a:p>
          <a:p>
            <a:pPr marL="343080" indent="-341640" algn="just">
              <a:lnSpc>
                <a:spcPct val="100000"/>
              </a:lnSpc>
              <a:spcBef>
                <a:spcPts val="400"/>
              </a:spcBef>
              <a:buClr>
                <a:srgbClr val="C00000"/>
              </a:buClr>
              <a:buFont typeface="Arial"/>
              <a:buChar char="•"/>
            </a:pPr>
            <a:r>
              <a:rPr lang="it-IT" sz="2000" b="0" i="1" strike="noStrike" spc="-1" dirty="0" err="1" smtClean="0">
                <a:solidFill>
                  <a:srgbClr val="C00000"/>
                </a:solidFill>
                <a:latin typeface="Calibri"/>
                <a:ea typeface="DejaVu Sans"/>
              </a:rPr>
              <a:t>riesgo</a:t>
            </a:r>
            <a:r>
              <a:rPr lang="it-IT" sz="2000" b="0" i="1" strike="noStrike" spc="-1" dirty="0" smtClean="0">
                <a:solidFill>
                  <a:srgbClr val="C00000"/>
                </a:solidFill>
                <a:latin typeface="Calibri"/>
                <a:ea typeface="DejaVu Sans"/>
              </a:rPr>
              <a:t> de demanda</a:t>
            </a:r>
          </a:p>
          <a:p>
            <a:pPr marL="343080" indent="-341640" algn="just">
              <a:lnSpc>
                <a:spcPct val="100000"/>
              </a:lnSpc>
              <a:spcBef>
                <a:spcPts val="400"/>
              </a:spcBef>
              <a:buClr>
                <a:srgbClr val="C00000"/>
              </a:buClr>
              <a:buFont typeface="Arial"/>
              <a:buChar char="•"/>
            </a:pPr>
            <a:endParaRPr lang="it-IT" sz="2000" i="1" spc="-1" dirty="0">
              <a:solidFill>
                <a:srgbClr val="C00000"/>
              </a:solidFill>
              <a:latin typeface="Calibri"/>
              <a:ea typeface="DejaVu Sans"/>
            </a:endParaRPr>
          </a:p>
          <a:p>
            <a:pPr marL="343080" indent="-341640" algn="just">
              <a:lnSpc>
                <a:spcPct val="100000"/>
              </a:lnSpc>
              <a:spcBef>
                <a:spcPts val="400"/>
              </a:spcBef>
              <a:buClr>
                <a:srgbClr val="C00000"/>
              </a:buClr>
              <a:buFont typeface="Arial"/>
              <a:buChar char="•"/>
            </a:pPr>
            <a:r>
              <a:rPr lang="it-IT" sz="2000" b="0" i="1" strike="noStrike" spc="-1" dirty="0" err="1" smtClean="0">
                <a:latin typeface="Calibri"/>
                <a:ea typeface="DejaVu Sans"/>
              </a:rPr>
              <a:t>El</a:t>
            </a:r>
            <a:r>
              <a:rPr lang="it-IT" sz="2000" b="0" i="1" strike="noStrike" spc="-1" dirty="0" smtClean="0">
                <a:latin typeface="Calibri"/>
                <a:ea typeface="DejaVu Sans"/>
              </a:rPr>
              <a:t> ambito son </a:t>
            </a:r>
            <a:r>
              <a:rPr lang="it-IT" sz="2000" b="0" i="1" strike="noStrike" spc="-1" dirty="0" err="1" smtClean="0">
                <a:latin typeface="Calibri"/>
                <a:ea typeface="DejaVu Sans"/>
              </a:rPr>
              <a:t>los</a:t>
            </a:r>
            <a:r>
              <a:rPr lang="it-IT" sz="2000" b="0" i="1" strike="noStrike" spc="-1" dirty="0" smtClean="0">
                <a:latin typeface="Calibri"/>
                <a:ea typeface="DejaVu Sans"/>
              </a:rPr>
              <a:t> </a:t>
            </a:r>
            <a:r>
              <a:rPr lang="it-IT" sz="2000" b="1" i="1" strike="noStrike" spc="-1" dirty="0" smtClean="0">
                <a:latin typeface="Calibri"/>
                <a:ea typeface="DejaVu Sans"/>
              </a:rPr>
              <a:t>PPP </a:t>
            </a:r>
            <a:r>
              <a:rPr lang="it-IT" sz="2000" strike="noStrike" spc="-1" dirty="0" smtClean="0">
                <a:latin typeface="Calibri"/>
                <a:ea typeface="DejaVu Sans"/>
              </a:rPr>
              <a:t>(</a:t>
            </a:r>
            <a:r>
              <a:rPr lang="it-IT" sz="2000" strike="noStrike" spc="-1" dirty="0" err="1" smtClean="0">
                <a:solidFill>
                  <a:srgbClr val="002060"/>
                </a:solidFill>
                <a:latin typeface="Calibri"/>
                <a:ea typeface="DejaVu Sans"/>
              </a:rPr>
              <a:t>contratos</a:t>
            </a:r>
            <a:r>
              <a:rPr lang="it-IT" sz="2000" strike="noStrike" spc="-1" dirty="0" smtClean="0">
                <a:solidFill>
                  <a:srgbClr val="002060"/>
                </a:solidFill>
                <a:latin typeface="Calibri"/>
                <a:ea typeface="DejaVu Sans"/>
              </a:rPr>
              <a:t> de </a:t>
            </a:r>
            <a:r>
              <a:rPr lang="it-IT" sz="2000" strike="noStrike" spc="-1" dirty="0" err="1" smtClean="0">
                <a:solidFill>
                  <a:srgbClr val="002060"/>
                </a:solidFill>
                <a:latin typeface="Calibri"/>
                <a:ea typeface="DejaVu Sans"/>
              </a:rPr>
              <a:t>colaboración</a:t>
            </a:r>
            <a:r>
              <a:rPr lang="it-IT" sz="2000" strike="noStrike" spc="-1" dirty="0" smtClean="0">
                <a:solidFill>
                  <a:srgbClr val="002060"/>
                </a:solidFill>
                <a:latin typeface="Calibri"/>
                <a:ea typeface="DejaVu Sans"/>
              </a:rPr>
              <a:t> </a:t>
            </a:r>
            <a:r>
              <a:rPr lang="it-IT" sz="2000" strike="noStrike" spc="-1" dirty="0" err="1" smtClean="0">
                <a:solidFill>
                  <a:srgbClr val="002060"/>
                </a:solidFill>
                <a:latin typeface="Calibri"/>
                <a:ea typeface="DejaVu Sans"/>
              </a:rPr>
              <a:t>publico</a:t>
            </a:r>
            <a:r>
              <a:rPr lang="it-IT" sz="2000" spc="-1" dirty="0" err="1" smtClean="0">
                <a:solidFill>
                  <a:srgbClr val="002060"/>
                </a:solidFill>
                <a:latin typeface="Calibri"/>
                <a:ea typeface="DejaVu Sans"/>
              </a:rPr>
              <a:t>-privado</a:t>
            </a:r>
            <a:r>
              <a:rPr lang="it-IT" sz="2000" spc="-1" dirty="0" smtClean="0">
                <a:latin typeface="Calibri"/>
                <a:ea typeface="DejaVu Sans"/>
              </a:rPr>
              <a:t>) donde, </a:t>
            </a:r>
            <a:r>
              <a:rPr lang="it-IT" sz="2000" spc="-1" dirty="0" err="1" smtClean="0">
                <a:latin typeface="Calibri"/>
                <a:ea typeface="DejaVu Sans"/>
              </a:rPr>
              <a:t>como</a:t>
            </a:r>
            <a:r>
              <a:rPr lang="it-IT" sz="2000" spc="-1" dirty="0" smtClean="0">
                <a:latin typeface="Calibri"/>
                <a:ea typeface="DejaVu Sans"/>
              </a:rPr>
              <a:t> </a:t>
            </a:r>
            <a:r>
              <a:rPr lang="it-IT" sz="2000" spc="-1" dirty="0" err="1" smtClean="0">
                <a:latin typeface="Calibri"/>
                <a:ea typeface="DejaVu Sans"/>
              </a:rPr>
              <a:t>el</a:t>
            </a:r>
            <a:r>
              <a:rPr lang="it-IT" sz="2000" spc="-1" dirty="0" smtClean="0">
                <a:latin typeface="Calibri"/>
                <a:ea typeface="DejaVu Sans"/>
              </a:rPr>
              <a:t> unico usuario de la </a:t>
            </a:r>
            <a:r>
              <a:rPr lang="it-IT" sz="2000" spc="-1" dirty="0" err="1" smtClean="0">
                <a:latin typeface="Calibri"/>
                <a:ea typeface="DejaVu Sans"/>
              </a:rPr>
              <a:t>obra</a:t>
            </a:r>
            <a:r>
              <a:rPr lang="it-IT" sz="2000" spc="-1" dirty="0" smtClean="0">
                <a:latin typeface="Calibri"/>
                <a:ea typeface="DejaVu Sans"/>
              </a:rPr>
              <a:t> es la </a:t>
            </a:r>
            <a:r>
              <a:rPr lang="it-IT" sz="2000" spc="-1" dirty="0" err="1" smtClean="0">
                <a:latin typeface="Calibri"/>
                <a:ea typeface="DejaVu Sans"/>
              </a:rPr>
              <a:t>Administración</a:t>
            </a:r>
            <a:r>
              <a:rPr lang="it-IT" sz="2000" spc="-1" dirty="0" smtClean="0">
                <a:latin typeface="Calibri"/>
                <a:ea typeface="DejaVu Sans"/>
              </a:rPr>
              <a:t>, </a:t>
            </a:r>
            <a:r>
              <a:rPr lang="it-IT" sz="2000" b="1" spc="-1" dirty="0" smtClean="0">
                <a:solidFill>
                  <a:srgbClr val="FF0000"/>
                </a:solidFill>
                <a:latin typeface="Calibri"/>
                <a:ea typeface="DejaVu Sans"/>
              </a:rPr>
              <a:t>non </a:t>
            </a:r>
            <a:r>
              <a:rPr lang="it-IT" sz="2000" b="1" spc="-1" dirty="0" err="1" smtClean="0">
                <a:solidFill>
                  <a:srgbClr val="FF0000"/>
                </a:solidFill>
                <a:latin typeface="Calibri"/>
                <a:ea typeface="DejaVu Sans"/>
              </a:rPr>
              <a:t>existe</a:t>
            </a:r>
            <a:r>
              <a:rPr lang="it-IT" sz="2000" spc="-1" dirty="0" smtClean="0">
                <a:latin typeface="Calibri"/>
                <a:ea typeface="DejaVu Sans"/>
              </a:rPr>
              <a:t> </a:t>
            </a:r>
            <a:r>
              <a:rPr lang="it-IT" sz="2000" spc="-1" dirty="0" err="1" smtClean="0">
                <a:solidFill>
                  <a:srgbClr val="C00000"/>
                </a:solidFill>
                <a:latin typeface="Calibri"/>
                <a:ea typeface="DejaVu Sans"/>
              </a:rPr>
              <a:t>riesgo</a:t>
            </a:r>
            <a:r>
              <a:rPr lang="it-IT" sz="2000" spc="-1" dirty="0" smtClean="0">
                <a:solidFill>
                  <a:srgbClr val="C00000"/>
                </a:solidFill>
                <a:latin typeface="Calibri"/>
                <a:ea typeface="DejaVu Sans"/>
              </a:rPr>
              <a:t> de demanda</a:t>
            </a:r>
            <a:r>
              <a:rPr lang="it-IT" sz="2000" spc="-1" dirty="0" smtClean="0">
                <a:latin typeface="Calibri"/>
                <a:ea typeface="DejaVu Sans"/>
              </a:rPr>
              <a:t>.  </a:t>
            </a:r>
            <a:endParaRPr lang="it-IT" sz="2000" b="1" strike="noStrike" spc="-1" dirty="0">
              <a:latin typeface="Arial"/>
            </a:endParaRPr>
          </a:p>
        </p:txBody>
      </p:sp>
      <p:sp>
        <p:nvSpPr>
          <p:cNvPr id="328" name="CustomShape 3"/>
          <p:cNvSpPr/>
          <p:nvPr/>
        </p:nvSpPr>
        <p:spPr>
          <a:xfrm>
            <a:off x="6553080" y="6356520"/>
            <a:ext cx="2132280" cy="363600"/>
          </a:xfrm>
          <a:prstGeom prst="rect">
            <a:avLst/>
          </a:prstGeom>
          <a:noFill/>
          <a:ln>
            <a:noFill/>
          </a:ln>
        </p:spPr>
        <p:style>
          <a:lnRef idx="0">
            <a:scrgbClr r="0" g="0" b="0"/>
          </a:lnRef>
          <a:fillRef idx="0">
            <a:scrgbClr r="0" g="0" b="0"/>
          </a:fillRef>
          <a:effectRef idx="0">
            <a:scrgbClr r="0" g="0" b="0"/>
          </a:effectRef>
          <a:fontRef idx="minor"/>
        </p:style>
      </p:sp>
      <p:sp>
        <p:nvSpPr>
          <p:cNvPr id="329" name="CustomShape 4"/>
          <p:cNvSpPr/>
          <p:nvPr/>
        </p:nvSpPr>
        <p:spPr>
          <a:xfrm>
            <a:off x="0" y="0"/>
            <a:ext cx="9142560" cy="522360"/>
          </a:xfrm>
          <a:prstGeom prst="rect">
            <a:avLst/>
          </a:prstGeom>
          <a:solidFill>
            <a:srgbClr val="002060"/>
          </a:solidFill>
          <a:ln>
            <a:noFill/>
          </a:ln>
        </p:spPr>
        <p:style>
          <a:lnRef idx="0">
            <a:scrgbClr r="0" g="0" b="0"/>
          </a:lnRef>
          <a:fillRef idx="0">
            <a:scrgbClr r="0" g="0" b="0"/>
          </a:fillRef>
          <a:effectRef idx="0">
            <a:scrgbClr r="0" g="0" b="0"/>
          </a:effectRef>
          <a:fontRef idx="minor"/>
        </p:style>
        <p:txBody>
          <a:bodyPr lIns="90360" tIns="44280" rIns="90360" bIns="44280"/>
          <a:lstStyle/>
          <a:p>
            <a:pPr>
              <a:lnSpc>
                <a:spcPct val="100000"/>
              </a:lnSpc>
            </a:pPr>
            <a:r>
              <a:rPr lang="it-IT" sz="2000" b="1" strike="noStrike" spc="-1">
                <a:solidFill>
                  <a:srgbClr val="FFFFFF"/>
                </a:solidFill>
                <a:latin typeface="Trebuchet MS"/>
                <a:ea typeface="Arial Unicode MS"/>
              </a:rPr>
              <a:t>I Contratti di Concessione e di PPP</a:t>
            </a:r>
            <a:endParaRPr lang="it-IT" sz="2000" b="0" strike="noStrike" spc="-1">
              <a:latin typeface="Arial"/>
            </a:endParaRPr>
          </a:p>
          <a:p>
            <a:pPr>
              <a:lnSpc>
                <a:spcPct val="100000"/>
              </a:lnSpc>
            </a:pPr>
            <a:endParaRPr lang="it-IT" sz="20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7" name="CustomShape 1"/>
          <p:cNvSpPr/>
          <p:nvPr/>
        </p:nvSpPr>
        <p:spPr>
          <a:xfrm>
            <a:off x="457200" y="522360"/>
            <a:ext cx="8228160" cy="11415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lnSpcReduction="10000"/>
          </a:bodyPr>
          <a:lstStyle/>
          <a:p>
            <a:pPr algn="just">
              <a:lnSpc>
                <a:spcPct val="100000"/>
              </a:lnSpc>
            </a:pPr>
            <a:r>
              <a:rPr lang="it-IT" sz="4000" b="1" strike="noStrike" spc="-1" dirty="0">
                <a:solidFill>
                  <a:srgbClr val="000000"/>
                </a:solidFill>
                <a:latin typeface="Calibri"/>
                <a:ea typeface="DejaVu Sans"/>
              </a:rPr>
              <a:t>8. </a:t>
            </a:r>
            <a:r>
              <a:rPr lang="it-IT" sz="4000" b="1" strike="noStrike" spc="-1" dirty="0" err="1">
                <a:solidFill>
                  <a:srgbClr val="000000"/>
                </a:solidFill>
                <a:latin typeface="Calibri"/>
                <a:ea typeface="DejaVu Sans"/>
              </a:rPr>
              <a:t>Ejecución</a:t>
            </a:r>
            <a:r>
              <a:rPr lang="it-IT" sz="2400" b="1" strike="noStrike" spc="-1" dirty="0">
                <a:solidFill>
                  <a:srgbClr val="000000"/>
                </a:solidFill>
                <a:latin typeface="Calibri"/>
                <a:ea typeface="DejaVu Sans"/>
              </a:rPr>
              <a:t> y </a:t>
            </a:r>
            <a:r>
              <a:rPr lang="it-IT" sz="4000" b="1" strike="noStrike" spc="-1" dirty="0" err="1">
                <a:solidFill>
                  <a:srgbClr val="000000"/>
                </a:solidFill>
                <a:latin typeface="Calibri"/>
                <a:ea typeface="DejaVu Sans"/>
              </a:rPr>
              <a:t>Revisión</a:t>
            </a:r>
            <a:r>
              <a:rPr lang="it-IT" sz="2400" b="1" strike="noStrike" spc="-1" dirty="0">
                <a:solidFill>
                  <a:srgbClr val="000000"/>
                </a:solidFill>
                <a:latin typeface="Calibri"/>
                <a:ea typeface="DejaVu Sans"/>
              </a:rPr>
              <a:t> </a:t>
            </a:r>
            <a:r>
              <a:rPr lang="it-IT" sz="4000" b="1" strike="noStrike" spc="-1" dirty="0" err="1">
                <a:solidFill>
                  <a:srgbClr val="000000"/>
                </a:solidFill>
                <a:latin typeface="Calibri"/>
                <a:ea typeface="DejaVu Sans"/>
              </a:rPr>
              <a:t>contratual</a:t>
            </a:r>
            <a:r>
              <a:rPr lang="it-IT" sz="2400" b="1" strike="noStrike" spc="-1" dirty="0">
                <a:solidFill>
                  <a:srgbClr val="000000"/>
                </a:solidFill>
                <a:latin typeface="Calibri"/>
                <a:ea typeface="DejaVu Sans"/>
              </a:rPr>
              <a:t>: </a:t>
            </a:r>
            <a:r>
              <a:rPr lang="it-IT" sz="3600" b="1" strike="noStrike" spc="-1" dirty="0" err="1">
                <a:solidFill>
                  <a:srgbClr val="C00000"/>
                </a:solidFill>
                <a:latin typeface="Calibri"/>
                <a:ea typeface="DejaVu Sans"/>
              </a:rPr>
              <a:t>los</a:t>
            </a:r>
            <a:r>
              <a:rPr lang="it-IT" sz="3600" b="1" strike="noStrike" spc="-1" dirty="0">
                <a:solidFill>
                  <a:srgbClr val="C00000"/>
                </a:solidFill>
                <a:latin typeface="Calibri"/>
                <a:ea typeface="DejaVu Sans"/>
              </a:rPr>
              <a:t> </a:t>
            </a:r>
            <a:r>
              <a:rPr lang="it-IT" sz="3600" b="1" strike="noStrike" spc="-1" dirty="0" err="1" smtClean="0">
                <a:solidFill>
                  <a:srgbClr val="C00000"/>
                </a:solidFill>
                <a:latin typeface="Calibri"/>
                <a:ea typeface="DejaVu Sans"/>
              </a:rPr>
              <a:t>nuevos</a:t>
            </a:r>
            <a:r>
              <a:rPr lang="it-IT" sz="3600" b="1" strike="noStrike" spc="-1" dirty="0" smtClean="0">
                <a:solidFill>
                  <a:srgbClr val="C00000"/>
                </a:solidFill>
                <a:latin typeface="Calibri"/>
                <a:ea typeface="DejaVu Sans"/>
              </a:rPr>
              <a:t> </a:t>
            </a:r>
            <a:r>
              <a:rPr lang="it-IT" sz="3600" b="1" strike="noStrike" spc="-1" dirty="0" err="1" smtClean="0">
                <a:solidFill>
                  <a:srgbClr val="C00000"/>
                </a:solidFill>
                <a:latin typeface="Calibri"/>
                <a:ea typeface="DejaVu Sans"/>
              </a:rPr>
              <a:t>acontecimientos</a:t>
            </a:r>
            <a:r>
              <a:rPr lang="it-IT" sz="2000" b="1" strike="noStrike" spc="-1" dirty="0" smtClean="0">
                <a:solidFill>
                  <a:srgbClr val="000000"/>
                </a:solidFill>
                <a:latin typeface="Calibri"/>
                <a:ea typeface="DejaVu Sans"/>
              </a:rPr>
              <a:t>.</a:t>
            </a:r>
            <a:endParaRPr lang="it-IT" sz="2000" b="0" strike="noStrike" spc="-1" dirty="0">
              <a:latin typeface="Arial"/>
            </a:endParaRPr>
          </a:p>
        </p:txBody>
      </p:sp>
      <p:sp>
        <p:nvSpPr>
          <p:cNvPr id="378" name="CustomShape 2"/>
          <p:cNvSpPr/>
          <p:nvPr/>
        </p:nvSpPr>
        <p:spPr>
          <a:xfrm>
            <a:off x="457200" y="1600200"/>
            <a:ext cx="7466040" cy="4872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343080" indent="449640" algn="just">
              <a:lnSpc>
                <a:spcPct val="140000"/>
              </a:lnSpc>
              <a:spcBef>
                <a:spcPts val="439"/>
              </a:spcBef>
              <a:spcAft>
                <a:spcPts val="1001"/>
              </a:spcAft>
              <a:buClr>
                <a:srgbClr val="00B050"/>
              </a:buClr>
              <a:buFont typeface="Arial"/>
              <a:buChar char="•"/>
            </a:pPr>
            <a:r>
              <a:rPr lang="it-IT" sz="2200" b="1" strike="noStrike" spc="-1" dirty="0" err="1">
                <a:solidFill>
                  <a:srgbClr val="00B050"/>
                </a:solidFill>
                <a:latin typeface="Calibri"/>
                <a:ea typeface="Calibri"/>
              </a:rPr>
              <a:t>Riesgo</a:t>
            </a:r>
            <a:r>
              <a:rPr lang="it-IT" sz="2200" b="1" strike="noStrike" spc="-1" dirty="0">
                <a:solidFill>
                  <a:srgbClr val="00B050"/>
                </a:solidFill>
                <a:latin typeface="Calibri"/>
                <a:ea typeface="Calibri"/>
              </a:rPr>
              <a:t> </a:t>
            </a:r>
            <a:r>
              <a:rPr lang="it-IT" sz="2200" b="1" strike="noStrike" spc="-1" dirty="0" err="1">
                <a:solidFill>
                  <a:srgbClr val="00B050"/>
                </a:solidFill>
                <a:latin typeface="Calibri"/>
                <a:ea typeface="Calibri"/>
              </a:rPr>
              <a:t>operacional</a:t>
            </a:r>
            <a:r>
              <a:rPr lang="it-IT" sz="2200" b="0" strike="noStrike" spc="-1" dirty="0">
                <a:solidFill>
                  <a:srgbClr val="000000"/>
                </a:solidFill>
                <a:latin typeface="Calibri"/>
                <a:ea typeface="Calibri"/>
              </a:rPr>
              <a:t> y </a:t>
            </a:r>
            <a:r>
              <a:rPr lang="it-IT" sz="2200" b="1" strike="noStrike" spc="-1" dirty="0">
                <a:solidFill>
                  <a:srgbClr val="002060"/>
                </a:solidFill>
                <a:latin typeface="Calibri"/>
                <a:ea typeface="Calibri"/>
              </a:rPr>
              <a:t>equilibrio economico-</a:t>
            </a:r>
            <a:r>
              <a:rPr lang="it-IT" sz="2200" b="1" strike="noStrike" spc="-1" dirty="0" err="1">
                <a:solidFill>
                  <a:srgbClr val="002060"/>
                </a:solidFill>
                <a:latin typeface="Calibri"/>
                <a:ea typeface="Calibri"/>
              </a:rPr>
              <a:t>financiero</a:t>
            </a:r>
            <a:r>
              <a:rPr lang="it-IT" sz="2200" b="0" strike="noStrike" spc="-1" dirty="0">
                <a:solidFill>
                  <a:srgbClr val="000000"/>
                </a:solidFill>
                <a:latin typeface="Calibri"/>
                <a:ea typeface="Calibri"/>
              </a:rPr>
              <a:t> </a:t>
            </a:r>
            <a:r>
              <a:rPr lang="it-IT" sz="2200" b="0" strike="noStrike" spc="-1" dirty="0" err="1">
                <a:solidFill>
                  <a:srgbClr val="000000"/>
                </a:solidFill>
                <a:latin typeface="Calibri"/>
                <a:ea typeface="Calibri"/>
              </a:rPr>
              <a:t>costituyen</a:t>
            </a:r>
            <a:r>
              <a:rPr lang="it-IT" sz="2200" b="0" strike="noStrike" spc="-1" dirty="0">
                <a:solidFill>
                  <a:srgbClr val="000000"/>
                </a:solidFill>
                <a:latin typeface="Calibri"/>
                <a:ea typeface="Calibri"/>
              </a:rPr>
              <a:t> </a:t>
            </a:r>
            <a:r>
              <a:rPr lang="it-IT" sz="2200" b="0" strike="noStrike" spc="-1" dirty="0" err="1">
                <a:solidFill>
                  <a:srgbClr val="000000"/>
                </a:solidFill>
                <a:latin typeface="Calibri"/>
                <a:ea typeface="Calibri"/>
              </a:rPr>
              <a:t>criterios</a:t>
            </a:r>
            <a:r>
              <a:rPr lang="it-IT" sz="2200" b="0" strike="noStrike" spc="-1" dirty="0">
                <a:solidFill>
                  <a:srgbClr val="000000"/>
                </a:solidFill>
                <a:latin typeface="Calibri"/>
                <a:ea typeface="Calibri"/>
              </a:rPr>
              <a:t> </a:t>
            </a:r>
            <a:r>
              <a:rPr lang="it-IT" sz="2200" b="0" strike="noStrike" spc="-1" dirty="0" err="1">
                <a:solidFill>
                  <a:srgbClr val="000000"/>
                </a:solidFill>
                <a:latin typeface="Calibri"/>
                <a:ea typeface="Calibri"/>
              </a:rPr>
              <a:t>fondamentales</a:t>
            </a:r>
            <a:r>
              <a:rPr lang="it-IT" sz="2200" b="0" strike="noStrike" spc="-1" dirty="0">
                <a:solidFill>
                  <a:srgbClr val="000000"/>
                </a:solidFill>
                <a:latin typeface="Calibri"/>
                <a:ea typeface="Calibri"/>
              </a:rPr>
              <a:t> </a:t>
            </a:r>
            <a:r>
              <a:rPr lang="it-IT" sz="2200" b="0" strike="noStrike" spc="-1" dirty="0" err="1">
                <a:solidFill>
                  <a:srgbClr val="000000"/>
                </a:solidFill>
                <a:latin typeface="Calibri"/>
                <a:ea typeface="Calibri"/>
              </a:rPr>
              <a:t>tambien</a:t>
            </a:r>
            <a:r>
              <a:rPr lang="it-IT" sz="2200" b="0" strike="noStrike" spc="-1" dirty="0">
                <a:solidFill>
                  <a:srgbClr val="000000"/>
                </a:solidFill>
                <a:latin typeface="Calibri"/>
                <a:ea typeface="Calibri"/>
              </a:rPr>
              <a:t> </a:t>
            </a:r>
            <a:r>
              <a:rPr lang="it-IT" sz="2200" b="0" strike="noStrike" spc="-1" dirty="0" err="1">
                <a:solidFill>
                  <a:srgbClr val="000000"/>
                </a:solidFill>
                <a:latin typeface="Calibri"/>
                <a:ea typeface="Calibri"/>
              </a:rPr>
              <a:t>despues</a:t>
            </a:r>
            <a:r>
              <a:rPr lang="it-IT" sz="2200" b="0" strike="noStrike" spc="-1" dirty="0">
                <a:solidFill>
                  <a:srgbClr val="000000"/>
                </a:solidFill>
                <a:latin typeface="Calibri"/>
                <a:ea typeface="Calibri"/>
              </a:rPr>
              <a:t> de la </a:t>
            </a:r>
            <a:r>
              <a:rPr lang="it-IT" sz="2200" b="0" strike="noStrike" spc="-1" dirty="0" err="1">
                <a:solidFill>
                  <a:srgbClr val="000000"/>
                </a:solidFill>
                <a:latin typeface="Calibri"/>
                <a:ea typeface="Calibri"/>
              </a:rPr>
              <a:t>adjudicación</a:t>
            </a:r>
            <a:r>
              <a:rPr lang="it-IT" sz="2200" b="0" strike="noStrike" spc="-1" dirty="0">
                <a:solidFill>
                  <a:srgbClr val="000000"/>
                </a:solidFill>
                <a:latin typeface="Calibri"/>
                <a:ea typeface="Calibri"/>
              </a:rPr>
              <a:t> </a:t>
            </a:r>
            <a:r>
              <a:rPr lang="it-IT" sz="2200" b="0" strike="noStrike" spc="-1" dirty="0" err="1">
                <a:solidFill>
                  <a:srgbClr val="000000"/>
                </a:solidFill>
                <a:latin typeface="Calibri"/>
                <a:ea typeface="Calibri"/>
              </a:rPr>
              <a:t>contratual</a:t>
            </a:r>
            <a:r>
              <a:rPr lang="it-IT" sz="2200" b="0" strike="noStrike" spc="-1" dirty="0">
                <a:solidFill>
                  <a:srgbClr val="000000"/>
                </a:solidFill>
                <a:latin typeface="Calibri"/>
                <a:ea typeface="Calibri"/>
              </a:rPr>
              <a:t>.</a:t>
            </a:r>
            <a:endParaRPr lang="it-IT" sz="2200" b="0" strike="noStrike" spc="-1" dirty="0">
              <a:latin typeface="Arial"/>
            </a:endParaRPr>
          </a:p>
          <a:p>
            <a:pPr marL="343080" indent="449640" algn="just">
              <a:lnSpc>
                <a:spcPct val="140000"/>
              </a:lnSpc>
              <a:spcBef>
                <a:spcPts val="439"/>
              </a:spcBef>
              <a:spcAft>
                <a:spcPts val="1001"/>
              </a:spcAft>
              <a:buClr>
                <a:srgbClr val="FF0000"/>
              </a:buClr>
              <a:buFont typeface="Arial"/>
              <a:buChar char="•"/>
            </a:pPr>
            <a:r>
              <a:rPr lang="it-IT" sz="2200" b="1" strike="noStrike" spc="-1" dirty="0">
                <a:solidFill>
                  <a:srgbClr val="FF0000"/>
                </a:solidFill>
                <a:latin typeface="Calibri"/>
                <a:ea typeface="Calibri"/>
              </a:rPr>
              <a:t>Sin embargo, </a:t>
            </a:r>
            <a:r>
              <a:rPr lang="it-IT" sz="2200" strike="noStrike" spc="-1" dirty="0" err="1">
                <a:latin typeface="Calibri"/>
                <a:ea typeface="Calibri"/>
              </a:rPr>
              <a:t>pueden</a:t>
            </a:r>
            <a:r>
              <a:rPr lang="it-IT" sz="2200" strike="noStrike" spc="-1" dirty="0">
                <a:latin typeface="Calibri"/>
                <a:ea typeface="Calibri"/>
              </a:rPr>
              <a:t> </a:t>
            </a:r>
            <a:r>
              <a:rPr lang="it-IT" sz="2200" strike="noStrike" spc="-1" dirty="0" err="1">
                <a:latin typeface="Calibri"/>
                <a:ea typeface="Calibri"/>
              </a:rPr>
              <a:t>darse</a:t>
            </a:r>
            <a:r>
              <a:rPr lang="it-IT" sz="2200" strike="noStrike" spc="-1" dirty="0">
                <a:latin typeface="Calibri"/>
                <a:ea typeface="Calibri"/>
              </a:rPr>
              <a:t> </a:t>
            </a:r>
            <a:r>
              <a:rPr lang="it-IT" sz="2200" spc="-1" dirty="0" err="1" smtClean="0">
                <a:latin typeface="Calibri"/>
                <a:ea typeface="Calibri"/>
              </a:rPr>
              <a:t>acontecimientos</a:t>
            </a:r>
            <a:r>
              <a:rPr lang="it-IT" sz="2200" strike="noStrike" spc="-1" dirty="0" smtClean="0">
                <a:latin typeface="Calibri"/>
                <a:ea typeface="Calibri"/>
              </a:rPr>
              <a:t> </a:t>
            </a:r>
            <a:r>
              <a:rPr lang="it-IT" sz="2200" strike="noStrike" spc="-1" dirty="0">
                <a:latin typeface="Calibri"/>
                <a:ea typeface="Calibri"/>
              </a:rPr>
              <a:t>o </a:t>
            </a:r>
            <a:r>
              <a:rPr lang="it-IT" sz="2200" strike="noStrike" spc="-1" dirty="0" err="1">
                <a:latin typeface="Calibri"/>
                <a:ea typeface="Calibri"/>
              </a:rPr>
              <a:t>sobrevenidos</a:t>
            </a:r>
            <a:r>
              <a:rPr lang="it-IT" sz="2200" strike="noStrike" spc="-1" dirty="0">
                <a:latin typeface="Calibri"/>
                <a:ea typeface="Calibri"/>
              </a:rPr>
              <a:t> </a:t>
            </a:r>
            <a:r>
              <a:rPr lang="it-IT" sz="2200" strike="noStrike" spc="-1" dirty="0" smtClean="0">
                <a:latin typeface="Calibri"/>
                <a:ea typeface="Calibri"/>
              </a:rPr>
              <a:t>–</a:t>
            </a:r>
            <a:r>
              <a:rPr lang="it-IT" sz="2200" b="1" i="1" strike="noStrike" spc="-1" dirty="0" err="1" smtClean="0">
                <a:solidFill>
                  <a:srgbClr val="C00000"/>
                </a:solidFill>
                <a:latin typeface="Calibri"/>
                <a:ea typeface="Calibri"/>
              </a:rPr>
              <a:t>contingencias</a:t>
            </a:r>
            <a:r>
              <a:rPr lang="it-IT" sz="2200" b="1" i="1" strike="noStrike" spc="-1" dirty="0" smtClean="0">
                <a:solidFill>
                  <a:srgbClr val="C00000"/>
                </a:solidFill>
                <a:latin typeface="Calibri"/>
                <a:ea typeface="Calibri"/>
              </a:rPr>
              <a:t> </a:t>
            </a:r>
            <a:r>
              <a:rPr lang="it-IT" sz="2200" b="1" i="1" strike="noStrike" spc="-1" dirty="0" err="1" smtClean="0">
                <a:solidFill>
                  <a:srgbClr val="C00000"/>
                </a:solidFill>
                <a:latin typeface="Calibri"/>
                <a:ea typeface="Calibri"/>
              </a:rPr>
              <a:t>sobrevenidas</a:t>
            </a:r>
            <a:r>
              <a:rPr lang="it-IT" sz="2200" b="1" i="1" strike="noStrike" spc="-1" dirty="0" smtClean="0">
                <a:solidFill>
                  <a:srgbClr val="000000"/>
                </a:solidFill>
                <a:latin typeface="Calibri"/>
                <a:ea typeface="Calibri"/>
              </a:rPr>
              <a:t>-</a:t>
            </a:r>
            <a:r>
              <a:rPr lang="it-IT" sz="2200" b="0" strike="noStrike" spc="-1" dirty="0" smtClean="0">
                <a:solidFill>
                  <a:srgbClr val="000000"/>
                </a:solidFill>
                <a:latin typeface="Calibri"/>
                <a:ea typeface="Calibri"/>
              </a:rPr>
              <a:t> </a:t>
            </a:r>
            <a:r>
              <a:rPr lang="it-IT" sz="2200" b="0" strike="noStrike" spc="-1" dirty="0" err="1">
                <a:solidFill>
                  <a:srgbClr val="000000"/>
                </a:solidFill>
                <a:latin typeface="Calibri"/>
                <a:ea typeface="Calibri"/>
              </a:rPr>
              <a:t>que</a:t>
            </a:r>
            <a:r>
              <a:rPr lang="it-IT" sz="2200" b="0" strike="noStrike" spc="-1" dirty="0">
                <a:solidFill>
                  <a:srgbClr val="000000"/>
                </a:solidFill>
                <a:latin typeface="Calibri"/>
                <a:ea typeface="Calibri"/>
              </a:rPr>
              <a:t> </a:t>
            </a:r>
            <a:r>
              <a:rPr lang="it-IT" sz="2200" b="0" strike="noStrike" spc="-1" dirty="0" err="1">
                <a:solidFill>
                  <a:srgbClr val="000000"/>
                </a:solidFill>
                <a:latin typeface="Calibri"/>
                <a:ea typeface="Calibri"/>
              </a:rPr>
              <a:t>modifican</a:t>
            </a:r>
            <a:r>
              <a:rPr lang="it-IT" sz="2200" b="0" strike="noStrike" spc="-1" dirty="0">
                <a:solidFill>
                  <a:srgbClr val="000000"/>
                </a:solidFill>
                <a:latin typeface="Calibri"/>
                <a:ea typeface="Calibri"/>
              </a:rPr>
              <a:t> </a:t>
            </a:r>
            <a:r>
              <a:rPr lang="it-IT" sz="2200" b="0" strike="noStrike" spc="-1" dirty="0" err="1">
                <a:solidFill>
                  <a:srgbClr val="000000"/>
                </a:solidFill>
                <a:latin typeface="Calibri"/>
                <a:ea typeface="Calibri"/>
              </a:rPr>
              <a:t>las</a:t>
            </a:r>
            <a:r>
              <a:rPr lang="it-IT" sz="2200" b="0" strike="noStrike" spc="-1" dirty="0">
                <a:solidFill>
                  <a:srgbClr val="000000"/>
                </a:solidFill>
                <a:latin typeface="Calibri"/>
                <a:ea typeface="Calibri"/>
              </a:rPr>
              <a:t> </a:t>
            </a:r>
            <a:r>
              <a:rPr lang="it-IT" sz="2200" b="0" strike="noStrike" spc="-1" dirty="0" err="1">
                <a:solidFill>
                  <a:srgbClr val="000000"/>
                </a:solidFill>
                <a:latin typeface="Calibri"/>
                <a:ea typeface="Calibri"/>
              </a:rPr>
              <a:t>condiciones</a:t>
            </a:r>
            <a:r>
              <a:rPr lang="it-IT" sz="2200" b="0" strike="noStrike" spc="-1" dirty="0">
                <a:solidFill>
                  <a:srgbClr val="000000"/>
                </a:solidFill>
                <a:latin typeface="Calibri"/>
                <a:ea typeface="Calibri"/>
              </a:rPr>
              <a:t> </a:t>
            </a:r>
            <a:r>
              <a:rPr lang="it-IT" sz="2200" b="0" strike="noStrike" spc="-1" dirty="0" err="1">
                <a:solidFill>
                  <a:srgbClr val="000000"/>
                </a:solidFill>
                <a:latin typeface="Calibri"/>
                <a:ea typeface="Calibri"/>
              </a:rPr>
              <a:t>contratuales</a:t>
            </a:r>
            <a:r>
              <a:rPr lang="it-IT" sz="2200" b="0" strike="noStrike" spc="-1" dirty="0">
                <a:solidFill>
                  <a:srgbClr val="000000"/>
                </a:solidFill>
                <a:latin typeface="Calibri"/>
                <a:ea typeface="Calibri"/>
              </a:rPr>
              <a:t> </a:t>
            </a:r>
            <a:r>
              <a:rPr lang="it-IT" sz="2200" b="0" strike="noStrike" spc="-1" dirty="0" err="1">
                <a:solidFill>
                  <a:srgbClr val="000000"/>
                </a:solidFill>
                <a:latin typeface="Calibri"/>
                <a:ea typeface="Calibri"/>
              </a:rPr>
              <a:t>originarias</a:t>
            </a:r>
            <a:r>
              <a:rPr lang="it-IT" sz="2200" b="0" strike="noStrike" spc="-1" dirty="0">
                <a:solidFill>
                  <a:srgbClr val="000000"/>
                </a:solidFill>
                <a:latin typeface="Calibri"/>
                <a:ea typeface="Calibri"/>
              </a:rPr>
              <a:t> y </a:t>
            </a:r>
            <a:r>
              <a:rPr lang="it-IT" sz="2200" b="0" strike="noStrike" spc="-1" dirty="0" err="1">
                <a:solidFill>
                  <a:srgbClr val="000000"/>
                </a:solidFill>
                <a:latin typeface="Calibri"/>
                <a:ea typeface="Calibri"/>
              </a:rPr>
              <a:t>comprometen</a:t>
            </a:r>
            <a:r>
              <a:rPr lang="it-IT" sz="2200" b="0" strike="noStrike" spc="-1" dirty="0">
                <a:solidFill>
                  <a:srgbClr val="000000"/>
                </a:solidFill>
                <a:latin typeface="Calibri"/>
                <a:ea typeface="Calibri"/>
              </a:rPr>
              <a:t> </a:t>
            </a:r>
            <a:r>
              <a:rPr lang="it-IT" sz="2200" b="0" strike="noStrike" spc="-1" dirty="0" err="1">
                <a:solidFill>
                  <a:srgbClr val="000000"/>
                </a:solidFill>
                <a:latin typeface="Calibri"/>
                <a:ea typeface="Calibri"/>
              </a:rPr>
              <a:t>el</a:t>
            </a:r>
            <a:r>
              <a:rPr lang="it-IT" sz="2200" b="0" strike="noStrike" spc="-1" dirty="0">
                <a:solidFill>
                  <a:srgbClr val="000000"/>
                </a:solidFill>
                <a:latin typeface="Calibri"/>
                <a:ea typeface="Calibri"/>
              </a:rPr>
              <a:t> equilibrio economico-</a:t>
            </a:r>
            <a:r>
              <a:rPr lang="it-IT" sz="2200" b="0" strike="noStrike" spc="-1" dirty="0" err="1">
                <a:solidFill>
                  <a:srgbClr val="000000"/>
                </a:solidFill>
                <a:latin typeface="Calibri"/>
                <a:ea typeface="Calibri"/>
              </a:rPr>
              <a:t>financiero</a:t>
            </a:r>
            <a:r>
              <a:rPr lang="it-IT" sz="2200" b="0" strike="noStrike" spc="-1" dirty="0">
                <a:solidFill>
                  <a:srgbClr val="000000"/>
                </a:solidFill>
                <a:latin typeface="Calibri"/>
                <a:ea typeface="Calibri"/>
              </a:rPr>
              <a:t> de la </a:t>
            </a:r>
            <a:r>
              <a:rPr lang="it-IT" sz="2200" b="0" strike="noStrike" spc="-1" dirty="0" err="1">
                <a:solidFill>
                  <a:srgbClr val="000000"/>
                </a:solidFill>
                <a:latin typeface="Calibri"/>
                <a:ea typeface="Calibri"/>
              </a:rPr>
              <a:t>gestión</a:t>
            </a:r>
            <a:r>
              <a:rPr lang="it-IT" sz="2200" b="0" strike="noStrike" spc="-1" dirty="0">
                <a:solidFill>
                  <a:srgbClr val="000000"/>
                </a:solidFill>
                <a:latin typeface="Calibri"/>
                <a:ea typeface="Calibri"/>
              </a:rPr>
              <a:t> de la </a:t>
            </a:r>
            <a:r>
              <a:rPr lang="it-IT" sz="2200" b="0" strike="noStrike" spc="-1" dirty="0" err="1">
                <a:solidFill>
                  <a:srgbClr val="000000"/>
                </a:solidFill>
                <a:latin typeface="Calibri"/>
                <a:ea typeface="Calibri"/>
              </a:rPr>
              <a:t>obra</a:t>
            </a:r>
            <a:r>
              <a:rPr lang="it-IT" sz="2200" b="0" strike="noStrike" spc="-1" dirty="0">
                <a:solidFill>
                  <a:srgbClr val="000000"/>
                </a:solidFill>
                <a:latin typeface="Calibri"/>
                <a:ea typeface="Calibri"/>
              </a:rPr>
              <a:t>.</a:t>
            </a:r>
          </a:p>
          <a:p>
            <a:pPr marL="343080" indent="449640" algn="just">
              <a:lnSpc>
                <a:spcPct val="140000"/>
              </a:lnSpc>
              <a:spcBef>
                <a:spcPts val="439"/>
              </a:spcBef>
              <a:spcAft>
                <a:spcPts val="1001"/>
              </a:spcAft>
              <a:buClr>
                <a:srgbClr val="FF0000"/>
              </a:buClr>
              <a:buFont typeface="Arial"/>
              <a:buChar char="•"/>
            </a:pPr>
            <a:endParaRPr lang="it-IT" sz="2200" b="0" strike="noStrike" spc="-1" dirty="0">
              <a:latin typeface="Arial"/>
            </a:endParaRPr>
          </a:p>
        </p:txBody>
      </p:sp>
      <p:sp>
        <p:nvSpPr>
          <p:cNvPr id="379" name="CustomShape 3"/>
          <p:cNvSpPr/>
          <p:nvPr/>
        </p:nvSpPr>
        <p:spPr>
          <a:xfrm>
            <a:off x="6553080" y="6356520"/>
            <a:ext cx="2132280" cy="363600"/>
          </a:xfrm>
          <a:prstGeom prst="rect">
            <a:avLst/>
          </a:prstGeom>
          <a:noFill/>
          <a:ln>
            <a:noFill/>
          </a:ln>
        </p:spPr>
        <p:style>
          <a:lnRef idx="0">
            <a:scrgbClr r="0" g="0" b="0"/>
          </a:lnRef>
          <a:fillRef idx="0">
            <a:scrgbClr r="0" g="0" b="0"/>
          </a:fillRef>
          <a:effectRef idx="0">
            <a:scrgbClr r="0" g="0" b="0"/>
          </a:effectRef>
          <a:fontRef idx="minor"/>
        </p:style>
      </p:sp>
      <p:sp>
        <p:nvSpPr>
          <p:cNvPr id="380" name="CustomShape 4"/>
          <p:cNvSpPr/>
          <p:nvPr/>
        </p:nvSpPr>
        <p:spPr>
          <a:xfrm>
            <a:off x="0" y="0"/>
            <a:ext cx="9142560" cy="522360"/>
          </a:xfrm>
          <a:prstGeom prst="rect">
            <a:avLst/>
          </a:prstGeom>
          <a:solidFill>
            <a:srgbClr val="002060"/>
          </a:solidFill>
          <a:ln>
            <a:noFill/>
          </a:ln>
        </p:spPr>
        <p:style>
          <a:lnRef idx="0">
            <a:scrgbClr r="0" g="0" b="0"/>
          </a:lnRef>
          <a:fillRef idx="0">
            <a:scrgbClr r="0" g="0" b="0"/>
          </a:fillRef>
          <a:effectRef idx="0">
            <a:scrgbClr r="0" g="0" b="0"/>
          </a:effectRef>
          <a:fontRef idx="minor"/>
        </p:style>
        <p:txBody>
          <a:bodyPr lIns="90360" tIns="44280" rIns="90360" bIns="44280"/>
          <a:lstStyle/>
          <a:p>
            <a:pPr>
              <a:lnSpc>
                <a:spcPct val="100000"/>
              </a:lnSpc>
            </a:pPr>
            <a:r>
              <a:rPr lang="it-IT" sz="2000" b="1" strike="noStrike" spc="-1">
                <a:solidFill>
                  <a:srgbClr val="FFFFFF"/>
                </a:solidFill>
                <a:latin typeface="Trebuchet MS"/>
                <a:ea typeface="Arial Unicode MS"/>
              </a:rPr>
              <a:t>I Contratti di Concessione e di PPP</a:t>
            </a:r>
            <a:endParaRPr lang="it-IT" sz="2000" b="0" strike="noStrike" spc="-1">
              <a:latin typeface="Arial"/>
            </a:endParaRPr>
          </a:p>
          <a:p>
            <a:pPr>
              <a:lnSpc>
                <a:spcPct val="100000"/>
              </a:lnSpc>
            </a:pPr>
            <a:endParaRPr lang="it-IT" sz="20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7" name="CustomShape 1"/>
          <p:cNvSpPr/>
          <p:nvPr/>
        </p:nvSpPr>
        <p:spPr>
          <a:xfrm>
            <a:off x="457200" y="522360"/>
            <a:ext cx="8228160" cy="11415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ctr">
              <a:lnSpc>
                <a:spcPct val="100000"/>
              </a:lnSpc>
            </a:pPr>
            <a:r>
              <a:rPr lang="it-IT" sz="3600" b="1" spc="-1" dirty="0">
                <a:solidFill>
                  <a:srgbClr val="000000"/>
                </a:solidFill>
                <a:latin typeface="Calibri"/>
                <a:ea typeface="DejaVu Sans"/>
              </a:rPr>
              <a:t>Los</a:t>
            </a:r>
            <a:r>
              <a:rPr lang="it-IT" sz="3600" b="1" strike="noStrike" spc="-1" dirty="0">
                <a:solidFill>
                  <a:srgbClr val="000000"/>
                </a:solidFill>
                <a:latin typeface="Calibri"/>
                <a:ea typeface="DejaVu Sans"/>
              </a:rPr>
              <a:t> </a:t>
            </a:r>
            <a:r>
              <a:rPr lang="it-IT" sz="3600" b="1" strike="noStrike" spc="-1" dirty="0" smtClean="0">
                <a:solidFill>
                  <a:srgbClr val="000000"/>
                </a:solidFill>
                <a:latin typeface="Calibri"/>
                <a:ea typeface="DejaVu Sans"/>
              </a:rPr>
              <a:t>“</a:t>
            </a:r>
            <a:r>
              <a:rPr lang="it-IT" sz="3600" b="1" spc="-1" dirty="0" err="1" smtClean="0">
                <a:solidFill>
                  <a:srgbClr val="C00000"/>
                </a:solidFill>
                <a:latin typeface="Calibri"/>
                <a:ea typeface="DejaVu Sans"/>
              </a:rPr>
              <a:t>riesgos</a:t>
            </a:r>
            <a:r>
              <a:rPr lang="it-IT" sz="3600" b="1" spc="-1" dirty="0" smtClean="0">
                <a:solidFill>
                  <a:srgbClr val="CE181E"/>
                </a:solidFill>
                <a:latin typeface="Calibri"/>
                <a:ea typeface="DejaVu Sans"/>
              </a:rPr>
              <a:t> </a:t>
            </a:r>
            <a:r>
              <a:rPr lang="it-IT" sz="3600" b="1" spc="-1" dirty="0" err="1" smtClean="0">
                <a:solidFill>
                  <a:srgbClr val="CE181E"/>
                </a:solidFill>
                <a:latin typeface="Calibri"/>
                <a:ea typeface="DejaVu Sans"/>
              </a:rPr>
              <a:t>imprevisibles</a:t>
            </a:r>
            <a:r>
              <a:rPr lang="it-IT" sz="3600" b="1" strike="noStrike" spc="-1" dirty="0">
                <a:solidFill>
                  <a:srgbClr val="000000"/>
                </a:solidFill>
                <a:latin typeface="Calibri"/>
                <a:ea typeface="DejaVu Sans"/>
              </a:rPr>
              <a:t>”.</a:t>
            </a:r>
            <a:endParaRPr lang="it-IT" sz="3600" b="0" strike="noStrike" spc="-1" dirty="0">
              <a:latin typeface="Arial"/>
            </a:endParaRPr>
          </a:p>
        </p:txBody>
      </p:sp>
      <p:sp>
        <p:nvSpPr>
          <p:cNvPr id="378" name="CustomShape 2"/>
          <p:cNvSpPr/>
          <p:nvPr/>
        </p:nvSpPr>
        <p:spPr>
          <a:xfrm>
            <a:off x="457200" y="1600200"/>
            <a:ext cx="7466040" cy="4872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343080" indent="449640" algn="just">
              <a:lnSpc>
                <a:spcPct val="140000"/>
              </a:lnSpc>
              <a:spcBef>
                <a:spcPts val="439"/>
              </a:spcBef>
              <a:spcAft>
                <a:spcPts val="1001"/>
              </a:spcAft>
              <a:buClr>
                <a:srgbClr val="00B050"/>
              </a:buClr>
              <a:buFont typeface="Arial"/>
              <a:buChar char="•"/>
            </a:pPr>
            <a:r>
              <a:rPr lang="it-IT" sz="2200" b="1" strike="noStrike" spc="-1" dirty="0" err="1">
                <a:solidFill>
                  <a:srgbClr val="C00000"/>
                </a:solidFill>
                <a:latin typeface="Arial"/>
              </a:rPr>
              <a:t>Forman</a:t>
            </a:r>
            <a:r>
              <a:rPr lang="it-IT" sz="2200" b="1" strike="noStrike" spc="-1" dirty="0">
                <a:solidFill>
                  <a:srgbClr val="C00000"/>
                </a:solidFill>
                <a:latin typeface="Arial"/>
              </a:rPr>
              <a:t> parte del </a:t>
            </a:r>
            <a:r>
              <a:rPr lang="it-IT" sz="2200" b="1" strike="noStrike" spc="-1" dirty="0" err="1">
                <a:solidFill>
                  <a:srgbClr val="C00000"/>
                </a:solidFill>
                <a:latin typeface="Arial"/>
              </a:rPr>
              <a:t>concepto</a:t>
            </a:r>
            <a:r>
              <a:rPr lang="it-IT" sz="2200" b="1" strike="noStrike" spc="-1" dirty="0">
                <a:solidFill>
                  <a:srgbClr val="C00000"/>
                </a:solidFill>
                <a:latin typeface="Arial"/>
              </a:rPr>
              <a:t> de </a:t>
            </a:r>
            <a:r>
              <a:rPr lang="it-IT" sz="2200" b="1" strike="noStrike" spc="-1" dirty="0" err="1">
                <a:solidFill>
                  <a:srgbClr val="C00000"/>
                </a:solidFill>
                <a:latin typeface="Arial"/>
              </a:rPr>
              <a:t>riesgo</a:t>
            </a:r>
            <a:r>
              <a:rPr lang="it-IT" sz="2200" b="1" strike="noStrike" spc="-1" dirty="0">
                <a:solidFill>
                  <a:srgbClr val="C00000"/>
                </a:solidFill>
                <a:latin typeface="Arial"/>
              </a:rPr>
              <a:t> </a:t>
            </a:r>
            <a:r>
              <a:rPr lang="it-IT" sz="2200" b="1" strike="noStrike" spc="-1" dirty="0" err="1">
                <a:solidFill>
                  <a:srgbClr val="C00000"/>
                </a:solidFill>
                <a:latin typeface="Arial"/>
              </a:rPr>
              <a:t>operacional</a:t>
            </a:r>
            <a:r>
              <a:rPr lang="it-IT" sz="2200" b="1" strike="noStrike" spc="-1" dirty="0">
                <a:solidFill>
                  <a:srgbClr val="C00000"/>
                </a:solidFill>
                <a:latin typeface="Arial"/>
              </a:rPr>
              <a:t> </a:t>
            </a:r>
            <a:r>
              <a:rPr lang="it-IT" sz="2200" b="1" strike="noStrike" spc="-1" dirty="0" smtClean="0">
                <a:solidFill>
                  <a:srgbClr val="C00000"/>
                </a:solidFill>
                <a:latin typeface="Arial"/>
              </a:rPr>
              <a:t>sin </a:t>
            </a:r>
            <a:r>
              <a:rPr lang="it-IT" sz="2200" b="1" strike="noStrike" spc="-1" dirty="0" err="1">
                <a:solidFill>
                  <a:srgbClr val="C00000"/>
                </a:solidFill>
                <a:latin typeface="Arial"/>
              </a:rPr>
              <a:t>excepciones</a:t>
            </a:r>
            <a:r>
              <a:rPr lang="it-IT" sz="2200" b="1" strike="noStrike" spc="-1" dirty="0">
                <a:solidFill>
                  <a:srgbClr val="C00000"/>
                </a:solidFill>
                <a:latin typeface="Arial"/>
              </a:rPr>
              <a:t>?</a:t>
            </a:r>
          </a:p>
          <a:p>
            <a:pPr marL="343080" indent="449640" algn="just">
              <a:lnSpc>
                <a:spcPct val="140000"/>
              </a:lnSpc>
              <a:spcBef>
                <a:spcPts val="439"/>
              </a:spcBef>
              <a:spcAft>
                <a:spcPts val="1001"/>
              </a:spcAft>
              <a:buClr>
                <a:srgbClr val="00B050"/>
              </a:buClr>
              <a:buFont typeface="Arial"/>
              <a:buChar char="•"/>
            </a:pPr>
            <a:r>
              <a:rPr lang="it-IT" sz="2200" b="0" strike="noStrike" spc="-1" dirty="0">
                <a:latin typeface="Arial"/>
              </a:rPr>
              <a:t>La </a:t>
            </a:r>
            <a:r>
              <a:rPr lang="it-IT" sz="2200" b="0" strike="noStrike" spc="-1" dirty="0" err="1">
                <a:latin typeface="Arial"/>
              </a:rPr>
              <a:t>conservación</a:t>
            </a:r>
            <a:r>
              <a:rPr lang="it-IT" sz="2200" b="0" strike="noStrike" spc="-1" dirty="0">
                <a:latin typeface="Arial"/>
              </a:rPr>
              <a:t> del contrato conviene a </a:t>
            </a:r>
            <a:r>
              <a:rPr lang="it-IT" sz="2200" b="0" strike="noStrike" spc="-1" dirty="0" err="1">
                <a:latin typeface="Arial"/>
              </a:rPr>
              <a:t>ambas</a:t>
            </a:r>
            <a:r>
              <a:rPr lang="it-IT" sz="2200" b="0" strike="noStrike" spc="-1" dirty="0">
                <a:latin typeface="Arial"/>
              </a:rPr>
              <a:t> </a:t>
            </a:r>
            <a:r>
              <a:rPr lang="it-IT" sz="2200" b="0" strike="noStrike" spc="-1" dirty="0" err="1">
                <a:latin typeface="Arial"/>
              </a:rPr>
              <a:t>partes</a:t>
            </a:r>
            <a:r>
              <a:rPr lang="it-IT" sz="2200" b="0" strike="noStrike" spc="-1" dirty="0">
                <a:latin typeface="Arial"/>
              </a:rPr>
              <a:t>: al </a:t>
            </a:r>
            <a:r>
              <a:rPr lang="it-IT" sz="2200" b="0" strike="noStrike" spc="-1" dirty="0" err="1">
                <a:latin typeface="Arial"/>
              </a:rPr>
              <a:t>privado</a:t>
            </a:r>
            <a:r>
              <a:rPr lang="it-IT" sz="2200" b="0" strike="noStrike" spc="-1" dirty="0">
                <a:latin typeface="Arial"/>
              </a:rPr>
              <a:t> le </a:t>
            </a:r>
            <a:r>
              <a:rPr lang="it-IT" sz="2200" b="0" strike="noStrike" spc="-1" dirty="0" err="1">
                <a:latin typeface="Arial"/>
              </a:rPr>
              <a:t>interesa</a:t>
            </a:r>
            <a:r>
              <a:rPr lang="it-IT" sz="2200" b="0" strike="noStrike" spc="-1" dirty="0">
                <a:latin typeface="Arial"/>
              </a:rPr>
              <a:t> </a:t>
            </a:r>
            <a:r>
              <a:rPr lang="it-IT" sz="2200" b="0" strike="noStrike" spc="-1" dirty="0" err="1">
                <a:latin typeface="Arial"/>
              </a:rPr>
              <a:t>el</a:t>
            </a:r>
            <a:r>
              <a:rPr lang="it-IT" sz="2200" b="0" strike="noStrike" spc="-1" dirty="0">
                <a:latin typeface="Arial"/>
              </a:rPr>
              <a:t> beneficio </a:t>
            </a:r>
            <a:r>
              <a:rPr lang="it-IT" sz="2200" b="0" strike="noStrike" spc="-1" dirty="0" err="1">
                <a:latin typeface="Arial"/>
              </a:rPr>
              <a:t>empresarial</a:t>
            </a:r>
            <a:r>
              <a:rPr lang="it-IT" sz="2200" spc="-1" dirty="0">
                <a:latin typeface="Arial"/>
              </a:rPr>
              <a:t>;</a:t>
            </a:r>
            <a:r>
              <a:rPr lang="it-IT" sz="2200" b="0" strike="noStrike" spc="-1" dirty="0">
                <a:latin typeface="Arial"/>
              </a:rPr>
              <a:t> a </a:t>
            </a:r>
            <a:r>
              <a:rPr lang="it-IT" sz="2200" spc="-1" dirty="0">
                <a:latin typeface="Arial"/>
              </a:rPr>
              <a:t>la </a:t>
            </a:r>
            <a:r>
              <a:rPr lang="it-IT" sz="2200" spc="-1" dirty="0" err="1">
                <a:latin typeface="Arial"/>
              </a:rPr>
              <a:t>A</a:t>
            </a:r>
            <a:r>
              <a:rPr lang="it-IT" sz="2200" b="0" strike="noStrike" spc="-1" dirty="0" err="1">
                <a:latin typeface="Arial"/>
              </a:rPr>
              <a:t>dministración</a:t>
            </a:r>
            <a:r>
              <a:rPr lang="it-IT" sz="2200" b="0" strike="noStrike" spc="-1" dirty="0">
                <a:latin typeface="Arial"/>
              </a:rPr>
              <a:t> pubblica le </a:t>
            </a:r>
            <a:r>
              <a:rPr lang="it-IT" sz="2200" b="0" strike="noStrike" spc="-1" dirty="0" err="1">
                <a:latin typeface="Arial"/>
              </a:rPr>
              <a:t>interesa</a:t>
            </a:r>
            <a:r>
              <a:rPr lang="it-IT" sz="2200" b="0" strike="noStrike" spc="-1" dirty="0">
                <a:latin typeface="Arial"/>
              </a:rPr>
              <a:t> la </a:t>
            </a:r>
            <a:r>
              <a:rPr lang="it-IT" sz="2200" b="0" strike="noStrike" spc="-1" dirty="0" err="1">
                <a:latin typeface="Arial"/>
              </a:rPr>
              <a:t>supervivencia</a:t>
            </a:r>
            <a:r>
              <a:rPr lang="it-IT" sz="2200" b="0" strike="noStrike" spc="-1" dirty="0">
                <a:latin typeface="Arial"/>
              </a:rPr>
              <a:t> del </a:t>
            </a:r>
            <a:r>
              <a:rPr lang="it-IT" sz="2200" b="0" strike="noStrike" spc="-1" dirty="0" err="1">
                <a:latin typeface="Arial"/>
              </a:rPr>
              <a:t>servicio</a:t>
            </a:r>
            <a:r>
              <a:rPr lang="it-IT" sz="2200" b="0" strike="noStrike" spc="-1" dirty="0">
                <a:latin typeface="Arial"/>
              </a:rPr>
              <a:t> para la </a:t>
            </a:r>
            <a:r>
              <a:rPr lang="it-IT" sz="2200" b="0" strike="noStrike" spc="-1" dirty="0" err="1">
                <a:latin typeface="Arial"/>
              </a:rPr>
              <a:t>colectividad</a:t>
            </a:r>
            <a:r>
              <a:rPr lang="it-IT" sz="2200" b="0" strike="noStrike" spc="-1" dirty="0">
                <a:latin typeface="Arial"/>
              </a:rPr>
              <a:t>.</a:t>
            </a:r>
          </a:p>
          <a:p>
            <a:pPr marL="343080" indent="449640" algn="just">
              <a:lnSpc>
                <a:spcPct val="140000"/>
              </a:lnSpc>
              <a:spcBef>
                <a:spcPts val="439"/>
              </a:spcBef>
              <a:spcAft>
                <a:spcPts val="1001"/>
              </a:spcAft>
              <a:buClr>
                <a:srgbClr val="00B050"/>
              </a:buClr>
              <a:buFont typeface="Arial"/>
              <a:buChar char="•"/>
            </a:pPr>
            <a:r>
              <a:rPr lang="it-IT" sz="2200" spc="-1" dirty="0">
                <a:latin typeface="Arial"/>
              </a:rPr>
              <a:t>Però l’autonomia de </a:t>
            </a:r>
            <a:r>
              <a:rPr lang="it-IT" sz="2200" spc="-1" dirty="0" err="1">
                <a:latin typeface="Arial"/>
              </a:rPr>
              <a:t>las</a:t>
            </a:r>
            <a:r>
              <a:rPr lang="it-IT" sz="2200" spc="-1" dirty="0">
                <a:latin typeface="Arial"/>
              </a:rPr>
              <a:t> </a:t>
            </a:r>
            <a:r>
              <a:rPr lang="it-IT" sz="2200" spc="-1" dirty="0" err="1">
                <a:latin typeface="Arial"/>
              </a:rPr>
              <a:t>partes</a:t>
            </a:r>
            <a:r>
              <a:rPr lang="it-IT" sz="2200" spc="-1" dirty="0">
                <a:latin typeface="Arial"/>
              </a:rPr>
              <a:t> </a:t>
            </a:r>
            <a:r>
              <a:rPr lang="it-IT" sz="2200" spc="-1" dirty="0">
                <a:solidFill>
                  <a:srgbClr val="FF0000"/>
                </a:solidFill>
                <a:latin typeface="Arial"/>
              </a:rPr>
              <a:t>esta </a:t>
            </a:r>
            <a:r>
              <a:rPr lang="it-IT" sz="2200" spc="-1" dirty="0" err="1">
                <a:solidFill>
                  <a:srgbClr val="FF0000"/>
                </a:solidFill>
                <a:latin typeface="Arial"/>
              </a:rPr>
              <a:t>limitada</a:t>
            </a:r>
            <a:r>
              <a:rPr lang="it-IT" sz="2200" spc="-1" dirty="0">
                <a:latin typeface="Arial"/>
              </a:rPr>
              <a:t> por:</a:t>
            </a:r>
          </a:p>
          <a:p>
            <a:pPr marL="343080" indent="449640" algn="just">
              <a:lnSpc>
                <a:spcPct val="140000"/>
              </a:lnSpc>
              <a:spcBef>
                <a:spcPts val="439"/>
              </a:spcBef>
              <a:spcAft>
                <a:spcPts val="1001"/>
              </a:spcAft>
              <a:buClr>
                <a:srgbClr val="00B050"/>
              </a:buClr>
              <a:buFont typeface="Arial"/>
              <a:buChar char="•"/>
            </a:pPr>
            <a:r>
              <a:rPr lang="it-IT" sz="2200" spc="-1" dirty="0">
                <a:latin typeface="Arial"/>
              </a:rPr>
              <a:t>► </a:t>
            </a:r>
            <a:r>
              <a:rPr lang="it-IT" sz="2200" spc="-1" dirty="0" err="1">
                <a:solidFill>
                  <a:srgbClr val="002060"/>
                </a:solidFill>
                <a:latin typeface="Arial"/>
              </a:rPr>
              <a:t>el</a:t>
            </a:r>
            <a:r>
              <a:rPr lang="it-IT" sz="2200" spc="-1" dirty="0">
                <a:solidFill>
                  <a:srgbClr val="002060"/>
                </a:solidFill>
                <a:latin typeface="Arial"/>
              </a:rPr>
              <a:t> </a:t>
            </a:r>
            <a:r>
              <a:rPr lang="it-IT" sz="2200" spc="-1" dirty="0" err="1">
                <a:solidFill>
                  <a:srgbClr val="002060"/>
                </a:solidFill>
                <a:latin typeface="Arial"/>
              </a:rPr>
              <a:t>estatuto</a:t>
            </a:r>
            <a:r>
              <a:rPr lang="it-IT" sz="2200" spc="-1" dirty="0">
                <a:solidFill>
                  <a:srgbClr val="002060"/>
                </a:solidFill>
                <a:latin typeface="Arial"/>
              </a:rPr>
              <a:t> </a:t>
            </a:r>
            <a:r>
              <a:rPr lang="it-IT" sz="2200" spc="-1" dirty="0" err="1">
                <a:solidFill>
                  <a:srgbClr val="002060"/>
                </a:solidFill>
                <a:latin typeface="Arial"/>
              </a:rPr>
              <a:t>juridico</a:t>
            </a:r>
            <a:r>
              <a:rPr lang="it-IT" sz="2200" spc="-1" dirty="0">
                <a:solidFill>
                  <a:srgbClr val="002060"/>
                </a:solidFill>
                <a:latin typeface="Arial"/>
              </a:rPr>
              <a:t> de la p. A.</a:t>
            </a:r>
          </a:p>
          <a:p>
            <a:pPr marL="343080" indent="449640" algn="just">
              <a:lnSpc>
                <a:spcPct val="140000"/>
              </a:lnSpc>
              <a:spcBef>
                <a:spcPts val="439"/>
              </a:spcBef>
              <a:spcAft>
                <a:spcPts val="1001"/>
              </a:spcAft>
              <a:buClr>
                <a:srgbClr val="00B050"/>
              </a:buClr>
              <a:buFont typeface="Arial"/>
              <a:buChar char="•"/>
            </a:pPr>
            <a:r>
              <a:rPr lang="it-IT" sz="2200" spc="-1" dirty="0">
                <a:latin typeface="Arial"/>
              </a:rPr>
              <a:t>► </a:t>
            </a:r>
            <a:r>
              <a:rPr lang="it-IT" sz="2200" spc="-1" dirty="0" err="1">
                <a:solidFill>
                  <a:srgbClr val="002060"/>
                </a:solidFill>
                <a:latin typeface="Arial"/>
              </a:rPr>
              <a:t>las</a:t>
            </a:r>
            <a:r>
              <a:rPr lang="it-IT" sz="2200" spc="-1" dirty="0">
                <a:solidFill>
                  <a:srgbClr val="002060"/>
                </a:solidFill>
                <a:latin typeface="Arial"/>
              </a:rPr>
              <a:t> </a:t>
            </a:r>
            <a:r>
              <a:rPr lang="it-IT" sz="2200" spc="-1" dirty="0" err="1">
                <a:solidFill>
                  <a:srgbClr val="002060"/>
                </a:solidFill>
                <a:latin typeface="Arial"/>
              </a:rPr>
              <a:t>reglas</a:t>
            </a:r>
            <a:r>
              <a:rPr lang="it-IT" sz="2200" spc="-1" dirty="0">
                <a:solidFill>
                  <a:srgbClr val="002060"/>
                </a:solidFill>
                <a:latin typeface="Arial"/>
              </a:rPr>
              <a:t> de </a:t>
            </a:r>
            <a:r>
              <a:rPr lang="it-IT" sz="2200" spc="-1" dirty="0" err="1">
                <a:solidFill>
                  <a:srgbClr val="002060"/>
                </a:solidFill>
                <a:latin typeface="Arial"/>
              </a:rPr>
              <a:t>competencia</a:t>
            </a:r>
            <a:r>
              <a:rPr lang="it-IT" sz="2200" spc="-1" dirty="0">
                <a:solidFill>
                  <a:srgbClr val="002060"/>
                </a:solidFill>
                <a:latin typeface="Arial"/>
              </a:rPr>
              <a:t>.</a:t>
            </a:r>
            <a:endParaRPr lang="it-IT" sz="2200" b="0" strike="noStrike" spc="-1" dirty="0">
              <a:solidFill>
                <a:srgbClr val="002060"/>
              </a:solidFill>
              <a:latin typeface="Arial"/>
            </a:endParaRPr>
          </a:p>
        </p:txBody>
      </p:sp>
      <p:sp>
        <p:nvSpPr>
          <p:cNvPr id="379" name="CustomShape 3"/>
          <p:cNvSpPr/>
          <p:nvPr/>
        </p:nvSpPr>
        <p:spPr>
          <a:xfrm>
            <a:off x="6553080" y="6356520"/>
            <a:ext cx="2132280" cy="363600"/>
          </a:xfrm>
          <a:prstGeom prst="rect">
            <a:avLst/>
          </a:prstGeom>
          <a:noFill/>
          <a:ln>
            <a:noFill/>
          </a:ln>
        </p:spPr>
        <p:style>
          <a:lnRef idx="0">
            <a:scrgbClr r="0" g="0" b="0"/>
          </a:lnRef>
          <a:fillRef idx="0">
            <a:scrgbClr r="0" g="0" b="0"/>
          </a:fillRef>
          <a:effectRef idx="0">
            <a:scrgbClr r="0" g="0" b="0"/>
          </a:effectRef>
          <a:fontRef idx="minor"/>
        </p:style>
      </p:sp>
      <p:sp>
        <p:nvSpPr>
          <p:cNvPr id="380" name="CustomShape 4"/>
          <p:cNvSpPr/>
          <p:nvPr/>
        </p:nvSpPr>
        <p:spPr>
          <a:xfrm>
            <a:off x="0" y="0"/>
            <a:ext cx="9142560" cy="522360"/>
          </a:xfrm>
          <a:prstGeom prst="rect">
            <a:avLst/>
          </a:prstGeom>
          <a:solidFill>
            <a:srgbClr val="002060"/>
          </a:solidFill>
          <a:ln>
            <a:noFill/>
          </a:ln>
        </p:spPr>
        <p:style>
          <a:lnRef idx="0">
            <a:scrgbClr r="0" g="0" b="0"/>
          </a:lnRef>
          <a:fillRef idx="0">
            <a:scrgbClr r="0" g="0" b="0"/>
          </a:fillRef>
          <a:effectRef idx="0">
            <a:scrgbClr r="0" g="0" b="0"/>
          </a:effectRef>
          <a:fontRef idx="minor"/>
        </p:style>
        <p:txBody>
          <a:bodyPr lIns="90360" tIns="44280" rIns="90360" bIns="44280"/>
          <a:lstStyle/>
          <a:p>
            <a:pPr>
              <a:lnSpc>
                <a:spcPct val="100000"/>
              </a:lnSpc>
            </a:pPr>
            <a:r>
              <a:rPr lang="it-IT" sz="2000" b="1" strike="noStrike" spc="-1">
                <a:solidFill>
                  <a:srgbClr val="FFFFFF"/>
                </a:solidFill>
                <a:latin typeface="Trebuchet MS"/>
                <a:ea typeface="Arial Unicode MS"/>
              </a:rPr>
              <a:t>I Contratti di Concessione e di PPP</a:t>
            </a:r>
            <a:endParaRPr lang="it-IT" sz="2000" b="0" strike="noStrike" spc="-1">
              <a:latin typeface="Arial"/>
            </a:endParaRPr>
          </a:p>
          <a:p>
            <a:pPr>
              <a:lnSpc>
                <a:spcPct val="100000"/>
              </a:lnSpc>
            </a:pPr>
            <a:endParaRPr lang="it-IT" sz="2000" b="0" strike="noStrike" spc="-1">
              <a:latin typeface="Arial"/>
            </a:endParaRPr>
          </a:p>
        </p:txBody>
      </p:sp>
    </p:spTree>
    <p:extLst>
      <p:ext uri="{BB962C8B-B14F-4D97-AF65-F5344CB8AC3E}">
        <p14:creationId xmlns:p14="http://schemas.microsoft.com/office/powerpoint/2010/main" val="885854548"/>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7" name="CustomShape 1"/>
          <p:cNvSpPr/>
          <p:nvPr/>
        </p:nvSpPr>
        <p:spPr>
          <a:xfrm>
            <a:off x="457200" y="522360"/>
            <a:ext cx="8075240" cy="530376"/>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just">
              <a:lnSpc>
                <a:spcPct val="100000"/>
              </a:lnSpc>
            </a:pPr>
            <a:r>
              <a:rPr lang="it-IT" sz="2400" b="1" strike="noStrike" spc="-1" dirty="0" err="1">
                <a:solidFill>
                  <a:srgbClr val="000000"/>
                </a:solidFill>
                <a:latin typeface="Calibri"/>
                <a:ea typeface="DejaVu Sans"/>
              </a:rPr>
              <a:t>Sigue</a:t>
            </a:r>
            <a:r>
              <a:rPr lang="it-IT" sz="2400" b="1" strike="noStrike" spc="-1" dirty="0">
                <a:solidFill>
                  <a:srgbClr val="000000"/>
                </a:solidFill>
                <a:latin typeface="Calibri"/>
                <a:ea typeface="DejaVu Sans"/>
              </a:rPr>
              <a:t>: </a:t>
            </a:r>
            <a:r>
              <a:rPr lang="it-IT" sz="2400" b="1" strike="noStrike" spc="-1" dirty="0" err="1">
                <a:solidFill>
                  <a:srgbClr val="000000"/>
                </a:solidFill>
                <a:latin typeface="Calibri"/>
                <a:ea typeface="DejaVu Sans"/>
              </a:rPr>
              <a:t>los</a:t>
            </a:r>
            <a:r>
              <a:rPr lang="it-IT" sz="2400" b="1" strike="noStrike" spc="-1" dirty="0">
                <a:solidFill>
                  <a:srgbClr val="000000"/>
                </a:solidFill>
                <a:latin typeface="Calibri"/>
                <a:ea typeface="DejaVu Sans"/>
              </a:rPr>
              <a:t> “</a:t>
            </a:r>
            <a:r>
              <a:rPr lang="it-IT" sz="2400" b="1" strike="noStrike" spc="-1" dirty="0" err="1">
                <a:solidFill>
                  <a:srgbClr val="C00000"/>
                </a:solidFill>
                <a:latin typeface="Calibri"/>
                <a:ea typeface="DejaVu Sans"/>
              </a:rPr>
              <a:t>h</a:t>
            </a:r>
            <a:r>
              <a:rPr lang="it-IT" sz="2400" b="1" spc="-1" dirty="0" err="1">
                <a:solidFill>
                  <a:srgbClr val="CE181E"/>
                </a:solidFill>
                <a:latin typeface="Calibri"/>
              </a:rPr>
              <a:t>echos</a:t>
            </a:r>
            <a:r>
              <a:rPr lang="it-IT" sz="2400" b="1" spc="-1" dirty="0">
                <a:solidFill>
                  <a:srgbClr val="CE181E"/>
                </a:solidFill>
                <a:latin typeface="Calibri"/>
              </a:rPr>
              <a:t> </a:t>
            </a:r>
            <a:r>
              <a:rPr lang="it-IT" sz="2400" b="1" spc="-1" dirty="0" err="1">
                <a:solidFill>
                  <a:srgbClr val="CE181E"/>
                </a:solidFill>
                <a:latin typeface="Calibri"/>
              </a:rPr>
              <a:t>nuevos</a:t>
            </a:r>
            <a:r>
              <a:rPr lang="it-IT" sz="2400" b="1" spc="-1" dirty="0">
                <a:solidFill>
                  <a:srgbClr val="CE181E"/>
                </a:solidFill>
                <a:latin typeface="Calibri"/>
              </a:rPr>
              <a:t> </a:t>
            </a:r>
            <a:r>
              <a:rPr lang="it-IT" sz="2400" b="1" spc="-1" dirty="0" err="1">
                <a:solidFill>
                  <a:srgbClr val="CE181E"/>
                </a:solidFill>
                <a:latin typeface="Calibri"/>
              </a:rPr>
              <a:t>imprevisibles</a:t>
            </a:r>
            <a:r>
              <a:rPr lang="it-IT" sz="2400" b="1" strike="noStrike" spc="-1" dirty="0">
                <a:solidFill>
                  <a:srgbClr val="000000"/>
                </a:solidFill>
                <a:latin typeface="Calibri"/>
                <a:ea typeface="DejaVu Sans"/>
              </a:rPr>
              <a:t>”</a:t>
            </a:r>
            <a:r>
              <a:rPr lang="it-IT" sz="2000" b="1" spc="-1" dirty="0">
                <a:solidFill>
                  <a:srgbClr val="000000"/>
                </a:solidFill>
                <a:latin typeface="Calibri"/>
                <a:ea typeface="DejaVu Sans"/>
              </a:rPr>
              <a:t>.</a:t>
            </a:r>
            <a:endParaRPr lang="it-IT" sz="2000" b="0" strike="noStrike" spc="-1" dirty="0">
              <a:latin typeface="Arial"/>
            </a:endParaRPr>
          </a:p>
        </p:txBody>
      </p:sp>
      <p:sp>
        <p:nvSpPr>
          <p:cNvPr id="378" name="CustomShape 2"/>
          <p:cNvSpPr/>
          <p:nvPr/>
        </p:nvSpPr>
        <p:spPr>
          <a:xfrm>
            <a:off x="457200" y="1196752"/>
            <a:ext cx="7466040" cy="5519055"/>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343080" indent="449640" algn="ctr">
              <a:lnSpc>
                <a:spcPct val="140000"/>
              </a:lnSpc>
              <a:spcBef>
                <a:spcPts val="439"/>
              </a:spcBef>
              <a:spcAft>
                <a:spcPts val="1001"/>
              </a:spcAft>
              <a:buClr>
                <a:srgbClr val="00B050"/>
              </a:buClr>
              <a:buFont typeface="Arial"/>
              <a:buChar char="•"/>
            </a:pPr>
            <a:r>
              <a:rPr lang="it-IT" sz="2200" b="0" strike="noStrike" spc="-1" dirty="0" err="1">
                <a:solidFill>
                  <a:srgbClr val="0070C0"/>
                </a:solidFill>
                <a:latin typeface="Arial"/>
              </a:rPr>
              <a:t>Directiva</a:t>
            </a:r>
            <a:r>
              <a:rPr lang="it-IT" sz="2200" b="0" strike="noStrike" spc="-1" dirty="0">
                <a:solidFill>
                  <a:srgbClr val="0070C0"/>
                </a:solidFill>
                <a:latin typeface="Arial"/>
              </a:rPr>
              <a:t> 2014/23/UE</a:t>
            </a:r>
            <a:r>
              <a:rPr lang="it-IT" sz="2200" b="0" strike="noStrike" spc="-1" dirty="0">
                <a:latin typeface="Arial"/>
              </a:rPr>
              <a:t>:</a:t>
            </a:r>
          </a:p>
          <a:p>
            <a:pPr marL="343080" indent="449640" algn="just">
              <a:lnSpc>
                <a:spcPct val="140000"/>
              </a:lnSpc>
              <a:spcBef>
                <a:spcPts val="439"/>
              </a:spcBef>
              <a:spcAft>
                <a:spcPts val="1001"/>
              </a:spcAft>
              <a:buClr>
                <a:srgbClr val="00B050"/>
              </a:buClr>
              <a:buFont typeface="Arial"/>
              <a:buChar char="•"/>
            </a:pPr>
            <a:r>
              <a:rPr lang="it-IT" sz="2000" spc="-1" dirty="0" smtClean="0">
                <a:solidFill>
                  <a:srgbClr val="0070C0"/>
                </a:solidFill>
                <a:latin typeface="Calibri" pitchFamily="34" charset="0"/>
                <a:cs typeface="Calibri" pitchFamily="34" charset="0"/>
              </a:rPr>
              <a:t>Art</a:t>
            </a:r>
            <a:r>
              <a:rPr lang="it-IT" sz="2000" spc="-1" dirty="0">
                <a:solidFill>
                  <a:srgbClr val="0070C0"/>
                </a:solidFill>
                <a:latin typeface="Calibri" pitchFamily="34" charset="0"/>
                <a:cs typeface="Calibri" pitchFamily="34" charset="0"/>
              </a:rPr>
              <a:t>. 5</a:t>
            </a:r>
            <a:r>
              <a:rPr lang="it-IT" sz="2000" spc="-1" dirty="0">
                <a:latin typeface="Calibri" pitchFamily="34" charset="0"/>
                <a:cs typeface="Calibri" pitchFamily="34" charset="0"/>
              </a:rPr>
              <a:t>: </a:t>
            </a:r>
            <a:r>
              <a:rPr lang="it-IT" sz="2000" spc="-1" dirty="0" err="1">
                <a:latin typeface="Calibri" pitchFamily="34" charset="0"/>
                <a:cs typeface="Calibri" pitchFamily="34" charset="0"/>
              </a:rPr>
              <a:t>el</a:t>
            </a:r>
            <a:r>
              <a:rPr lang="it-IT" sz="2000" spc="-1" dirty="0">
                <a:latin typeface="Calibri" pitchFamily="34" charset="0"/>
                <a:cs typeface="Calibri" pitchFamily="34" charset="0"/>
              </a:rPr>
              <a:t> </a:t>
            </a:r>
            <a:r>
              <a:rPr lang="it-IT" sz="2000" spc="-1" dirty="0" err="1">
                <a:latin typeface="Calibri" pitchFamily="34" charset="0"/>
                <a:cs typeface="Calibri" pitchFamily="34" charset="0"/>
              </a:rPr>
              <a:t>riesgo</a:t>
            </a:r>
            <a:r>
              <a:rPr lang="it-IT" sz="2000" spc="-1" dirty="0">
                <a:latin typeface="Calibri" pitchFamily="34" charset="0"/>
                <a:cs typeface="Calibri" pitchFamily="34" charset="0"/>
              </a:rPr>
              <a:t> </a:t>
            </a:r>
            <a:r>
              <a:rPr lang="it-IT" sz="2000" spc="-1" dirty="0" err="1">
                <a:latin typeface="Calibri" pitchFamily="34" charset="0"/>
                <a:cs typeface="Calibri" pitchFamily="34" charset="0"/>
              </a:rPr>
              <a:t>operacional</a:t>
            </a:r>
            <a:r>
              <a:rPr lang="it-IT" sz="2000" spc="-1" dirty="0">
                <a:latin typeface="Calibri" pitchFamily="34" charset="0"/>
                <a:cs typeface="Calibri" pitchFamily="34" charset="0"/>
              </a:rPr>
              <a:t> </a:t>
            </a:r>
            <a:r>
              <a:rPr lang="it-IT" sz="2000" spc="-1" dirty="0" err="1">
                <a:latin typeface="Calibri" pitchFamily="34" charset="0"/>
                <a:cs typeface="Calibri" pitchFamily="34" charset="0"/>
              </a:rPr>
              <a:t>permanece</a:t>
            </a:r>
            <a:r>
              <a:rPr lang="it-IT" sz="2000" spc="-1" dirty="0">
                <a:latin typeface="Calibri" pitchFamily="34" charset="0"/>
                <a:cs typeface="Calibri" pitchFamily="34" charset="0"/>
              </a:rPr>
              <a:t> «</a:t>
            </a:r>
            <a:r>
              <a:rPr lang="es-ES" sz="2000" spc="-1" dirty="0">
                <a:latin typeface="Calibri" pitchFamily="34" charset="0"/>
                <a:cs typeface="Calibri" pitchFamily="34" charset="0"/>
              </a:rPr>
              <a:t>en condiciones normales de funcionamiento</a:t>
            </a:r>
            <a:r>
              <a:rPr lang="it-IT" sz="2000" spc="-1" dirty="0">
                <a:latin typeface="Calibri" pitchFamily="34" charset="0"/>
                <a:cs typeface="Calibri" pitchFamily="34" charset="0"/>
              </a:rPr>
              <a:t>».</a:t>
            </a:r>
          </a:p>
          <a:p>
            <a:pPr marL="343080" indent="449640" algn="just">
              <a:lnSpc>
                <a:spcPct val="140000"/>
              </a:lnSpc>
              <a:spcBef>
                <a:spcPts val="439"/>
              </a:spcBef>
              <a:spcAft>
                <a:spcPts val="1001"/>
              </a:spcAft>
              <a:buClr>
                <a:srgbClr val="00B050"/>
              </a:buClr>
              <a:buFont typeface="Arial"/>
              <a:buChar char="•"/>
            </a:pPr>
            <a:r>
              <a:rPr lang="it-IT" sz="2000" b="0" strike="noStrike" spc="-1" dirty="0">
                <a:solidFill>
                  <a:srgbClr val="0070C0"/>
                </a:solidFill>
                <a:latin typeface="Calibri" pitchFamily="34" charset="0"/>
                <a:cs typeface="Calibri" pitchFamily="34" charset="0"/>
              </a:rPr>
              <a:t>Art. 43, cm. 1°, </a:t>
            </a:r>
            <a:r>
              <a:rPr lang="it-IT" sz="2000" b="0" strike="noStrike" spc="-1" dirty="0" err="1">
                <a:solidFill>
                  <a:srgbClr val="0070C0"/>
                </a:solidFill>
                <a:latin typeface="Calibri" pitchFamily="34" charset="0"/>
                <a:cs typeface="Calibri" pitchFamily="34" charset="0"/>
              </a:rPr>
              <a:t>lett</a:t>
            </a:r>
            <a:r>
              <a:rPr lang="it-IT" sz="2000" b="0" strike="noStrike" spc="-1" dirty="0">
                <a:solidFill>
                  <a:srgbClr val="0070C0"/>
                </a:solidFill>
                <a:latin typeface="Calibri" pitchFamily="34" charset="0"/>
                <a:cs typeface="Calibri" pitchFamily="34" charset="0"/>
              </a:rPr>
              <a:t>. c</a:t>
            </a:r>
            <a:r>
              <a:rPr lang="it-IT" sz="2000" b="0" strike="noStrike" spc="-1" dirty="0">
                <a:latin typeface="Calibri" pitchFamily="34" charset="0"/>
                <a:cs typeface="Calibri" pitchFamily="34" charset="0"/>
              </a:rPr>
              <a:t>: la </a:t>
            </a:r>
            <a:r>
              <a:rPr lang="it-IT" sz="2000" b="0" strike="noStrike" spc="-1" dirty="0" err="1">
                <a:latin typeface="Calibri" pitchFamily="34" charset="0"/>
                <a:cs typeface="Calibri" pitchFamily="34" charset="0"/>
              </a:rPr>
              <a:t>concesión</a:t>
            </a:r>
            <a:r>
              <a:rPr lang="it-IT" sz="2000" b="0" strike="noStrike" spc="-1" dirty="0">
                <a:latin typeface="Calibri" pitchFamily="34" charset="0"/>
                <a:cs typeface="Calibri" pitchFamily="34" charset="0"/>
              </a:rPr>
              <a:t> </a:t>
            </a:r>
            <a:r>
              <a:rPr lang="it-IT" sz="2000" b="0" strike="noStrike" spc="-1" dirty="0" err="1">
                <a:latin typeface="Calibri" pitchFamily="34" charset="0"/>
                <a:cs typeface="Calibri" pitchFamily="34" charset="0"/>
              </a:rPr>
              <a:t>puede</a:t>
            </a:r>
            <a:r>
              <a:rPr lang="it-IT" sz="2000" b="0" strike="noStrike" spc="-1" dirty="0">
                <a:latin typeface="Calibri" pitchFamily="34" charset="0"/>
                <a:cs typeface="Calibri" pitchFamily="34" charset="0"/>
              </a:rPr>
              <a:t> ser </a:t>
            </a:r>
            <a:r>
              <a:rPr lang="it-IT" sz="2000" b="0" strike="noStrike" spc="-1" dirty="0" err="1">
                <a:latin typeface="Calibri" pitchFamily="34" charset="0"/>
                <a:cs typeface="Calibri" pitchFamily="34" charset="0"/>
              </a:rPr>
              <a:t>modificada</a:t>
            </a:r>
            <a:r>
              <a:rPr lang="it-IT" sz="2000" b="0" strike="noStrike" spc="-1" dirty="0">
                <a:latin typeface="Calibri" pitchFamily="34" charset="0"/>
                <a:cs typeface="Calibri" pitchFamily="34" charset="0"/>
              </a:rPr>
              <a:t> </a:t>
            </a:r>
            <a:r>
              <a:rPr lang="it-IT" sz="2000" b="0" strike="noStrike" spc="-1" dirty="0" err="1">
                <a:latin typeface="Calibri" pitchFamily="34" charset="0"/>
                <a:cs typeface="Calibri" pitchFamily="34" charset="0"/>
              </a:rPr>
              <a:t>cuando</a:t>
            </a:r>
            <a:r>
              <a:rPr lang="it-IT" sz="2000" b="0" strike="noStrike" spc="-1" dirty="0">
                <a:latin typeface="Calibri" pitchFamily="34" charset="0"/>
                <a:cs typeface="Calibri" pitchFamily="34" charset="0"/>
              </a:rPr>
              <a:t> la modifica esta </a:t>
            </a:r>
            <a:r>
              <a:rPr lang="it-IT" sz="2000" b="0" strike="noStrike" spc="-1" dirty="0" err="1">
                <a:latin typeface="Calibri" pitchFamily="34" charset="0"/>
                <a:cs typeface="Calibri" pitchFamily="34" charset="0"/>
              </a:rPr>
              <a:t>impuesta</a:t>
            </a:r>
            <a:r>
              <a:rPr lang="it-IT" sz="2000" b="0" strike="noStrike" spc="-1" dirty="0">
                <a:latin typeface="Calibri" pitchFamily="34" charset="0"/>
                <a:cs typeface="Calibri" pitchFamily="34" charset="0"/>
              </a:rPr>
              <a:t> por «</a:t>
            </a:r>
            <a:r>
              <a:rPr lang="es-ES" sz="2000" dirty="0">
                <a:latin typeface="Calibri" pitchFamily="34" charset="0"/>
                <a:cs typeface="Calibri" pitchFamily="34" charset="0"/>
              </a:rPr>
              <a:t>circunstancias exteriores que no podían prever cuando adjudicaron la concesión</a:t>
            </a:r>
            <a:r>
              <a:rPr lang="it-IT" sz="2000" b="0" strike="noStrike" spc="-1" dirty="0">
                <a:latin typeface="Calibri" pitchFamily="34" charset="0"/>
                <a:cs typeface="Calibri" pitchFamily="34" charset="0"/>
              </a:rPr>
              <a:t>». (= </a:t>
            </a:r>
            <a:r>
              <a:rPr lang="it-IT" sz="2000" b="0" strike="noStrike" spc="-1" dirty="0" err="1">
                <a:solidFill>
                  <a:srgbClr val="0070C0"/>
                </a:solidFill>
                <a:latin typeface="Calibri" pitchFamily="34" charset="0"/>
                <a:cs typeface="Calibri" pitchFamily="34" charset="0"/>
              </a:rPr>
              <a:t>cons</a:t>
            </a:r>
            <a:r>
              <a:rPr lang="it-IT" sz="2000" b="0" strike="noStrike" spc="-1" dirty="0">
                <a:solidFill>
                  <a:srgbClr val="0070C0"/>
                </a:solidFill>
                <a:latin typeface="Calibri" pitchFamily="34" charset="0"/>
                <a:cs typeface="Calibri" pitchFamily="34" charset="0"/>
              </a:rPr>
              <a:t>. n. 76</a:t>
            </a:r>
            <a:r>
              <a:rPr lang="it-IT" sz="2000" b="0" strike="noStrike" spc="-1" dirty="0">
                <a:latin typeface="Calibri" pitchFamily="34" charset="0"/>
                <a:cs typeface="Calibri" pitchFamily="34" charset="0"/>
              </a:rPr>
              <a:t>) </a:t>
            </a:r>
          </a:p>
        </p:txBody>
      </p:sp>
      <p:sp>
        <p:nvSpPr>
          <p:cNvPr id="379" name="CustomShape 3"/>
          <p:cNvSpPr/>
          <p:nvPr/>
        </p:nvSpPr>
        <p:spPr>
          <a:xfrm>
            <a:off x="6553080" y="6356520"/>
            <a:ext cx="2132280" cy="363600"/>
          </a:xfrm>
          <a:prstGeom prst="rect">
            <a:avLst/>
          </a:prstGeom>
          <a:noFill/>
          <a:ln>
            <a:noFill/>
          </a:ln>
        </p:spPr>
        <p:style>
          <a:lnRef idx="0">
            <a:scrgbClr r="0" g="0" b="0"/>
          </a:lnRef>
          <a:fillRef idx="0">
            <a:scrgbClr r="0" g="0" b="0"/>
          </a:fillRef>
          <a:effectRef idx="0">
            <a:scrgbClr r="0" g="0" b="0"/>
          </a:effectRef>
          <a:fontRef idx="minor"/>
        </p:style>
      </p:sp>
      <p:sp>
        <p:nvSpPr>
          <p:cNvPr id="380" name="CustomShape 4"/>
          <p:cNvSpPr/>
          <p:nvPr/>
        </p:nvSpPr>
        <p:spPr>
          <a:xfrm>
            <a:off x="0" y="0"/>
            <a:ext cx="9142560" cy="522360"/>
          </a:xfrm>
          <a:prstGeom prst="rect">
            <a:avLst/>
          </a:prstGeom>
          <a:solidFill>
            <a:srgbClr val="002060"/>
          </a:solidFill>
          <a:ln>
            <a:noFill/>
          </a:ln>
        </p:spPr>
        <p:style>
          <a:lnRef idx="0">
            <a:scrgbClr r="0" g="0" b="0"/>
          </a:lnRef>
          <a:fillRef idx="0">
            <a:scrgbClr r="0" g="0" b="0"/>
          </a:fillRef>
          <a:effectRef idx="0">
            <a:scrgbClr r="0" g="0" b="0"/>
          </a:effectRef>
          <a:fontRef idx="minor"/>
        </p:style>
        <p:txBody>
          <a:bodyPr lIns="90360" tIns="44280" rIns="90360" bIns="44280"/>
          <a:lstStyle/>
          <a:p>
            <a:pPr>
              <a:lnSpc>
                <a:spcPct val="100000"/>
              </a:lnSpc>
            </a:pPr>
            <a:r>
              <a:rPr lang="it-IT" sz="2000" b="1" strike="noStrike" spc="-1">
                <a:solidFill>
                  <a:srgbClr val="FFFFFF"/>
                </a:solidFill>
                <a:latin typeface="Trebuchet MS"/>
                <a:ea typeface="Arial Unicode MS"/>
              </a:rPr>
              <a:t>I Contratti di Concessione e di PPP</a:t>
            </a:r>
            <a:endParaRPr lang="it-IT" sz="2000" b="0" strike="noStrike" spc="-1">
              <a:latin typeface="Arial"/>
            </a:endParaRPr>
          </a:p>
          <a:p>
            <a:pPr>
              <a:lnSpc>
                <a:spcPct val="100000"/>
              </a:lnSpc>
            </a:pPr>
            <a:endParaRPr lang="it-IT" sz="2000" b="0" strike="noStrike" spc="-1">
              <a:latin typeface="Arial"/>
            </a:endParaRPr>
          </a:p>
        </p:txBody>
      </p:sp>
    </p:spTree>
    <p:extLst>
      <p:ext uri="{BB962C8B-B14F-4D97-AF65-F5344CB8AC3E}">
        <p14:creationId xmlns:p14="http://schemas.microsoft.com/office/powerpoint/2010/main" val="3975322345"/>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7" name="CustomShape 1"/>
          <p:cNvSpPr/>
          <p:nvPr/>
        </p:nvSpPr>
        <p:spPr>
          <a:xfrm>
            <a:off x="457200" y="522360"/>
            <a:ext cx="8075240" cy="530376"/>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just">
              <a:lnSpc>
                <a:spcPct val="100000"/>
              </a:lnSpc>
            </a:pPr>
            <a:r>
              <a:rPr lang="it-IT" sz="2400" b="1" strike="noStrike" spc="-1" dirty="0">
                <a:solidFill>
                  <a:srgbClr val="000000"/>
                </a:solidFill>
                <a:latin typeface="Calibri"/>
                <a:ea typeface="DejaVu Sans"/>
              </a:rPr>
              <a:t>Segue:  </a:t>
            </a:r>
            <a:r>
              <a:rPr lang="it-IT" sz="2400" b="1" strike="noStrike" spc="-1" dirty="0" smtClean="0">
                <a:solidFill>
                  <a:srgbClr val="000000"/>
                </a:solidFill>
                <a:latin typeface="Calibri"/>
                <a:ea typeface="DejaVu Sans"/>
              </a:rPr>
              <a:t>“</a:t>
            </a:r>
            <a:r>
              <a:rPr lang="it-IT" sz="2400" b="1" spc="-1" dirty="0" err="1">
                <a:solidFill>
                  <a:srgbClr val="C00000"/>
                </a:solidFill>
                <a:latin typeface="Calibri"/>
              </a:rPr>
              <a:t>h</a:t>
            </a:r>
            <a:r>
              <a:rPr lang="it-IT" sz="2400" b="1" spc="-1" dirty="0" err="1">
                <a:solidFill>
                  <a:srgbClr val="CE181E"/>
                </a:solidFill>
                <a:latin typeface="Calibri"/>
              </a:rPr>
              <a:t>echos</a:t>
            </a:r>
            <a:r>
              <a:rPr lang="it-IT" sz="2400" b="1" spc="-1" dirty="0">
                <a:solidFill>
                  <a:srgbClr val="CE181E"/>
                </a:solidFill>
                <a:latin typeface="Calibri"/>
              </a:rPr>
              <a:t> </a:t>
            </a:r>
            <a:r>
              <a:rPr lang="it-IT" sz="2400" b="1" spc="-1" dirty="0" err="1">
                <a:solidFill>
                  <a:srgbClr val="CE181E"/>
                </a:solidFill>
                <a:latin typeface="Calibri"/>
              </a:rPr>
              <a:t>nuevos</a:t>
            </a:r>
            <a:r>
              <a:rPr lang="it-IT" sz="2400" b="1" spc="-1" dirty="0">
                <a:solidFill>
                  <a:srgbClr val="CE181E"/>
                </a:solidFill>
                <a:latin typeface="Calibri"/>
              </a:rPr>
              <a:t> </a:t>
            </a:r>
            <a:r>
              <a:rPr lang="it-IT" sz="2400" b="1" spc="-1" dirty="0" err="1">
                <a:solidFill>
                  <a:srgbClr val="CE181E"/>
                </a:solidFill>
                <a:latin typeface="Calibri"/>
              </a:rPr>
              <a:t>imprevisibles</a:t>
            </a:r>
            <a:r>
              <a:rPr lang="it-IT" sz="2400" b="1" strike="noStrike" spc="-1" dirty="0" smtClean="0">
                <a:solidFill>
                  <a:srgbClr val="000000"/>
                </a:solidFill>
                <a:latin typeface="Calibri"/>
                <a:ea typeface="DejaVu Sans"/>
              </a:rPr>
              <a:t>”</a:t>
            </a:r>
            <a:r>
              <a:rPr lang="it-IT" sz="2000" b="1" spc="-1" dirty="0" smtClean="0">
                <a:solidFill>
                  <a:srgbClr val="000000"/>
                </a:solidFill>
                <a:latin typeface="Calibri"/>
                <a:ea typeface="DejaVu Sans"/>
              </a:rPr>
              <a:t>.</a:t>
            </a:r>
            <a:endParaRPr lang="it-IT" sz="2000" b="0" strike="noStrike" spc="-1" dirty="0">
              <a:latin typeface="Arial"/>
            </a:endParaRPr>
          </a:p>
        </p:txBody>
      </p:sp>
      <p:sp>
        <p:nvSpPr>
          <p:cNvPr id="378" name="CustomShape 2"/>
          <p:cNvSpPr/>
          <p:nvPr/>
        </p:nvSpPr>
        <p:spPr>
          <a:xfrm>
            <a:off x="457200" y="1196752"/>
            <a:ext cx="7466040" cy="5519055"/>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343080" indent="449640" algn="just">
              <a:lnSpc>
                <a:spcPct val="140000"/>
              </a:lnSpc>
              <a:spcBef>
                <a:spcPts val="439"/>
              </a:spcBef>
              <a:spcAft>
                <a:spcPts val="1001"/>
              </a:spcAft>
              <a:buClr>
                <a:srgbClr val="00B050"/>
              </a:buClr>
              <a:buFont typeface="Arial"/>
              <a:buChar char="•"/>
            </a:pPr>
            <a:r>
              <a:rPr lang="it-IT" sz="2200" b="1" spc="-1" dirty="0">
                <a:solidFill>
                  <a:srgbClr val="00B050"/>
                </a:solidFill>
              </a:rPr>
              <a:t>Factum </a:t>
            </a:r>
            <a:r>
              <a:rPr lang="it-IT" sz="2200" b="1" spc="-1" dirty="0" err="1">
                <a:solidFill>
                  <a:srgbClr val="00B050"/>
                </a:solidFill>
              </a:rPr>
              <a:t>principis</a:t>
            </a:r>
            <a:r>
              <a:rPr lang="it-IT" sz="2200" spc="-1" dirty="0"/>
              <a:t> (</a:t>
            </a:r>
            <a:r>
              <a:rPr lang="it-IT" sz="2200" spc="-1" dirty="0" err="1" smtClean="0"/>
              <a:t>regolación</a:t>
            </a:r>
            <a:r>
              <a:rPr lang="it-IT" sz="2200" spc="-1" dirty="0" smtClean="0"/>
              <a:t> </a:t>
            </a:r>
            <a:r>
              <a:rPr lang="it-IT" sz="2200" spc="-1" dirty="0" err="1" smtClean="0"/>
              <a:t>administrativa</a:t>
            </a:r>
            <a:r>
              <a:rPr lang="it-IT" sz="2200" spc="-1" dirty="0"/>
              <a:t>, </a:t>
            </a:r>
            <a:r>
              <a:rPr lang="it-IT" sz="2200" spc="-1" dirty="0" err="1" smtClean="0"/>
              <a:t>actos</a:t>
            </a:r>
            <a:r>
              <a:rPr lang="it-IT" sz="2200" spc="-1" dirty="0" smtClean="0"/>
              <a:t> </a:t>
            </a:r>
            <a:r>
              <a:rPr lang="it-IT" sz="2200" spc="-1" dirty="0" err="1" smtClean="0"/>
              <a:t>administrativos</a:t>
            </a:r>
            <a:r>
              <a:rPr lang="it-IT" sz="2200" spc="-1" dirty="0" smtClean="0"/>
              <a:t>, </a:t>
            </a:r>
            <a:r>
              <a:rPr lang="it-IT" sz="2200" spc="-1" dirty="0" err="1" smtClean="0"/>
              <a:t>leyes</a:t>
            </a:r>
            <a:r>
              <a:rPr lang="it-IT" sz="2200" spc="-1" dirty="0" smtClean="0"/>
              <a:t> </a:t>
            </a:r>
            <a:r>
              <a:rPr lang="it-IT" sz="2200" spc="-1" dirty="0"/>
              <a:t>…) </a:t>
            </a:r>
            <a:r>
              <a:rPr lang="it-IT" sz="2200" spc="-1" dirty="0" smtClean="0"/>
              <a:t>→</a:t>
            </a:r>
            <a:r>
              <a:rPr lang="it-IT" sz="2200" b="1" spc="-1" dirty="0" err="1" smtClean="0"/>
              <a:t>revision</a:t>
            </a:r>
            <a:r>
              <a:rPr lang="it-IT" sz="2200" b="1" spc="-1" dirty="0" smtClean="0"/>
              <a:t> </a:t>
            </a:r>
            <a:r>
              <a:rPr lang="it-IT" sz="2200" b="1" spc="-1" dirty="0" smtClean="0"/>
              <a:t>del contrato.</a:t>
            </a:r>
            <a:endParaRPr lang="it-IT" sz="2200" spc="-1" dirty="0"/>
          </a:p>
          <a:p>
            <a:pPr marL="343080" indent="449640" algn="just">
              <a:lnSpc>
                <a:spcPct val="140000"/>
              </a:lnSpc>
              <a:spcBef>
                <a:spcPts val="439"/>
              </a:spcBef>
              <a:spcAft>
                <a:spcPts val="1001"/>
              </a:spcAft>
              <a:buClr>
                <a:srgbClr val="00B050"/>
              </a:buClr>
              <a:buFont typeface="Arial"/>
              <a:buChar char="•"/>
            </a:pPr>
            <a:endParaRPr lang="it-IT" sz="2200" spc="-1" dirty="0"/>
          </a:p>
          <a:p>
            <a:pPr marL="343080" indent="449640" algn="just">
              <a:lnSpc>
                <a:spcPct val="140000"/>
              </a:lnSpc>
              <a:spcBef>
                <a:spcPts val="439"/>
              </a:spcBef>
              <a:spcAft>
                <a:spcPts val="1001"/>
              </a:spcAft>
              <a:buClr>
                <a:srgbClr val="00B050"/>
              </a:buClr>
              <a:buFont typeface="Arial"/>
              <a:buChar char="•"/>
            </a:pPr>
            <a:r>
              <a:rPr lang="it-IT" sz="2200" spc="-1" dirty="0" err="1"/>
              <a:t>Applicabilidad</a:t>
            </a:r>
            <a:r>
              <a:rPr lang="it-IT" sz="2200" spc="-1" dirty="0"/>
              <a:t> </a:t>
            </a:r>
            <a:r>
              <a:rPr lang="it-IT" sz="2200" spc="-1" dirty="0" smtClean="0"/>
              <a:t>del </a:t>
            </a:r>
            <a:r>
              <a:rPr lang="it-IT" sz="2200" spc="-1" dirty="0" smtClean="0"/>
              <a:t>principio (</a:t>
            </a:r>
            <a:r>
              <a:rPr lang="it-IT" sz="1400" b="1" spc="-1" dirty="0" smtClean="0">
                <a:solidFill>
                  <a:srgbClr val="0070C0"/>
                </a:solidFill>
              </a:rPr>
              <a:t>art</a:t>
            </a:r>
            <a:r>
              <a:rPr lang="it-IT" sz="1400" b="1" spc="-1" dirty="0" smtClean="0">
                <a:solidFill>
                  <a:srgbClr val="0070C0"/>
                </a:solidFill>
              </a:rPr>
              <a:t>. 1467 c.c</a:t>
            </a:r>
            <a:r>
              <a:rPr lang="it-IT" sz="1400" spc="-1" dirty="0" smtClean="0"/>
              <a:t>. </a:t>
            </a:r>
            <a:r>
              <a:rPr lang="it-IT" sz="1400" spc="-1" dirty="0" smtClean="0"/>
              <a:t>italiano</a:t>
            </a:r>
            <a:r>
              <a:rPr lang="it-IT" sz="2200" spc="-1" dirty="0" smtClean="0"/>
              <a:t>): </a:t>
            </a:r>
            <a:r>
              <a:rPr lang="it-IT" sz="2200" spc="-1" dirty="0" err="1" smtClean="0"/>
              <a:t>excesiva</a:t>
            </a:r>
            <a:r>
              <a:rPr lang="it-IT" sz="2200" spc="-1" dirty="0" smtClean="0"/>
              <a:t> </a:t>
            </a:r>
            <a:r>
              <a:rPr lang="it-IT" sz="2200" spc="-1" dirty="0" err="1" smtClean="0"/>
              <a:t>onerosidad</a:t>
            </a:r>
            <a:r>
              <a:rPr lang="it-IT" sz="2200" spc="-1" dirty="0" smtClean="0"/>
              <a:t> </a:t>
            </a:r>
            <a:r>
              <a:rPr lang="it-IT" sz="2200" spc="-1" dirty="0" err="1" smtClean="0"/>
              <a:t>sobrevenida</a:t>
            </a:r>
            <a:endParaRPr lang="it-IT" sz="2200" spc="-1" dirty="0"/>
          </a:p>
          <a:p>
            <a:pPr marL="343080" indent="449640" algn="just">
              <a:lnSpc>
                <a:spcPct val="140000"/>
              </a:lnSpc>
              <a:spcBef>
                <a:spcPts val="439"/>
              </a:spcBef>
              <a:spcAft>
                <a:spcPts val="1001"/>
              </a:spcAft>
              <a:buClr>
                <a:srgbClr val="00B050"/>
              </a:buClr>
              <a:buFont typeface="Arial"/>
              <a:buChar char="•"/>
            </a:pPr>
            <a:r>
              <a:rPr lang="it-IT" sz="2200" spc="-1" dirty="0" smtClean="0"/>
              <a:t>= </a:t>
            </a:r>
            <a:r>
              <a:rPr lang="it-IT" sz="2200" spc="-1" dirty="0" err="1" smtClean="0"/>
              <a:t>risolución</a:t>
            </a:r>
            <a:r>
              <a:rPr lang="it-IT" sz="2200" spc="-1" dirty="0" smtClean="0"/>
              <a:t> </a:t>
            </a:r>
            <a:r>
              <a:rPr lang="it-IT" sz="2200" spc="-1" dirty="0"/>
              <a:t>del </a:t>
            </a:r>
            <a:r>
              <a:rPr lang="it-IT" sz="2200" spc="-1" dirty="0" smtClean="0"/>
              <a:t>contrato o </a:t>
            </a:r>
            <a:r>
              <a:rPr lang="it-IT" sz="2200" spc="-1" dirty="0" err="1" smtClean="0"/>
              <a:t>bien</a:t>
            </a:r>
            <a:r>
              <a:rPr lang="it-IT" sz="2200" spc="-1" dirty="0" smtClean="0"/>
              <a:t> riequilibrio </a:t>
            </a:r>
            <a:endParaRPr lang="it-IT" sz="2200" spc="-1" dirty="0"/>
          </a:p>
          <a:p>
            <a:pPr marL="343080" indent="449640" algn="ctr">
              <a:lnSpc>
                <a:spcPct val="140000"/>
              </a:lnSpc>
              <a:spcBef>
                <a:spcPts val="439"/>
              </a:spcBef>
              <a:spcAft>
                <a:spcPts val="1001"/>
              </a:spcAft>
              <a:buClr>
                <a:srgbClr val="00B050"/>
              </a:buClr>
              <a:buFont typeface="Arial"/>
              <a:buChar char="•"/>
            </a:pPr>
            <a:r>
              <a:rPr lang="it-IT" sz="3200" b="1" spc="-1" dirty="0" smtClean="0">
                <a:solidFill>
                  <a:srgbClr val="FF0000"/>
                </a:solidFill>
              </a:rPr>
              <a:t>?</a:t>
            </a:r>
            <a:endParaRPr lang="it-IT" sz="3200" b="1" spc="-1" dirty="0">
              <a:solidFill>
                <a:srgbClr val="FF0000"/>
              </a:solidFill>
            </a:endParaRPr>
          </a:p>
          <a:p>
            <a:pPr marL="343080" indent="449640" algn="just">
              <a:lnSpc>
                <a:spcPct val="140000"/>
              </a:lnSpc>
              <a:spcBef>
                <a:spcPts val="439"/>
              </a:spcBef>
              <a:spcAft>
                <a:spcPts val="1001"/>
              </a:spcAft>
              <a:buClr>
                <a:srgbClr val="00B050"/>
              </a:buClr>
              <a:buFont typeface="Arial"/>
              <a:buChar char="•"/>
            </a:pPr>
            <a:endParaRPr lang="it-IT" sz="2200" spc="-1" dirty="0"/>
          </a:p>
          <a:p>
            <a:pPr marL="343080" indent="449640" algn="just">
              <a:lnSpc>
                <a:spcPct val="140000"/>
              </a:lnSpc>
              <a:spcBef>
                <a:spcPts val="439"/>
              </a:spcBef>
              <a:spcAft>
                <a:spcPts val="1001"/>
              </a:spcAft>
              <a:buClr>
                <a:srgbClr val="00B050"/>
              </a:buClr>
              <a:buFont typeface="Arial"/>
              <a:buChar char="•"/>
            </a:pPr>
            <a:endParaRPr lang="it-IT" sz="2200" b="0" strike="noStrike" spc="-1" dirty="0">
              <a:latin typeface="Arial"/>
            </a:endParaRPr>
          </a:p>
          <a:p>
            <a:pPr marL="343080" indent="449640" algn="just">
              <a:lnSpc>
                <a:spcPct val="140000"/>
              </a:lnSpc>
              <a:spcBef>
                <a:spcPts val="439"/>
              </a:spcBef>
              <a:spcAft>
                <a:spcPts val="1001"/>
              </a:spcAft>
              <a:buClr>
                <a:srgbClr val="00B050"/>
              </a:buClr>
              <a:buFont typeface="Arial"/>
              <a:buChar char="•"/>
            </a:pPr>
            <a:endParaRPr lang="it-IT" sz="2200" b="0" strike="noStrike" spc="-1" dirty="0">
              <a:latin typeface="Arial"/>
            </a:endParaRPr>
          </a:p>
        </p:txBody>
      </p:sp>
      <p:sp>
        <p:nvSpPr>
          <p:cNvPr id="379" name="CustomShape 3"/>
          <p:cNvSpPr/>
          <p:nvPr/>
        </p:nvSpPr>
        <p:spPr>
          <a:xfrm>
            <a:off x="6553080" y="6356520"/>
            <a:ext cx="2132280" cy="363600"/>
          </a:xfrm>
          <a:prstGeom prst="rect">
            <a:avLst/>
          </a:prstGeom>
          <a:noFill/>
          <a:ln>
            <a:noFill/>
          </a:ln>
        </p:spPr>
        <p:style>
          <a:lnRef idx="0">
            <a:scrgbClr r="0" g="0" b="0"/>
          </a:lnRef>
          <a:fillRef idx="0">
            <a:scrgbClr r="0" g="0" b="0"/>
          </a:fillRef>
          <a:effectRef idx="0">
            <a:scrgbClr r="0" g="0" b="0"/>
          </a:effectRef>
          <a:fontRef idx="minor"/>
        </p:style>
      </p:sp>
      <p:sp>
        <p:nvSpPr>
          <p:cNvPr id="380" name="CustomShape 4"/>
          <p:cNvSpPr/>
          <p:nvPr/>
        </p:nvSpPr>
        <p:spPr>
          <a:xfrm>
            <a:off x="0" y="0"/>
            <a:ext cx="9142560" cy="522360"/>
          </a:xfrm>
          <a:prstGeom prst="rect">
            <a:avLst/>
          </a:prstGeom>
          <a:solidFill>
            <a:srgbClr val="002060"/>
          </a:solidFill>
          <a:ln>
            <a:noFill/>
          </a:ln>
        </p:spPr>
        <p:style>
          <a:lnRef idx="0">
            <a:scrgbClr r="0" g="0" b="0"/>
          </a:lnRef>
          <a:fillRef idx="0">
            <a:scrgbClr r="0" g="0" b="0"/>
          </a:fillRef>
          <a:effectRef idx="0">
            <a:scrgbClr r="0" g="0" b="0"/>
          </a:effectRef>
          <a:fontRef idx="minor"/>
        </p:style>
        <p:txBody>
          <a:bodyPr lIns="90360" tIns="44280" rIns="90360" bIns="44280"/>
          <a:lstStyle/>
          <a:p>
            <a:pPr>
              <a:lnSpc>
                <a:spcPct val="100000"/>
              </a:lnSpc>
            </a:pPr>
            <a:r>
              <a:rPr lang="it-IT" sz="2000" b="1" strike="noStrike" spc="-1">
                <a:solidFill>
                  <a:srgbClr val="FFFFFF"/>
                </a:solidFill>
                <a:latin typeface="Trebuchet MS"/>
                <a:ea typeface="Arial Unicode MS"/>
              </a:rPr>
              <a:t>I Contratti di Concessione e di PPP</a:t>
            </a:r>
            <a:endParaRPr lang="it-IT" sz="2000" b="0" strike="noStrike" spc="-1">
              <a:latin typeface="Arial"/>
            </a:endParaRPr>
          </a:p>
          <a:p>
            <a:pPr>
              <a:lnSpc>
                <a:spcPct val="100000"/>
              </a:lnSpc>
            </a:pPr>
            <a:endParaRPr lang="it-IT" sz="2000" b="0" strike="noStrike" spc="-1">
              <a:latin typeface="Arial"/>
            </a:endParaRPr>
          </a:p>
        </p:txBody>
      </p:sp>
    </p:spTree>
    <p:extLst>
      <p:ext uri="{BB962C8B-B14F-4D97-AF65-F5344CB8AC3E}">
        <p14:creationId xmlns:p14="http://schemas.microsoft.com/office/powerpoint/2010/main" val="1835427080"/>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 name="CustomShape 1"/>
          <p:cNvSpPr/>
          <p:nvPr/>
        </p:nvSpPr>
        <p:spPr>
          <a:xfrm>
            <a:off x="684360" y="332656"/>
            <a:ext cx="7466040" cy="11415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it-IT" sz="3200" b="1" strike="noStrike" spc="-1" dirty="0">
                <a:solidFill>
                  <a:srgbClr val="000000"/>
                </a:solidFill>
                <a:latin typeface="Calibri"/>
                <a:ea typeface="DejaVu Sans"/>
              </a:rPr>
              <a:t>1.</a:t>
            </a:r>
            <a:r>
              <a:rPr lang="it-IT" sz="3200" b="1" strike="noStrike" spc="-1" dirty="0">
                <a:latin typeface="Calibri"/>
                <a:ea typeface="DejaVu Sans"/>
              </a:rPr>
              <a:t> </a:t>
            </a:r>
            <a:r>
              <a:rPr lang="it-IT" sz="3200" b="1" spc="-1" dirty="0" err="1">
                <a:solidFill>
                  <a:srgbClr val="000000"/>
                </a:solidFill>
                <a:latin typeface="Calibri"/>
              </a:rPr>
              <a:t>E</a:t>
            </a:r>
            <a:r>
              <a:rPr lang="it-IT" sz="3200" b="1" strike="noStrike" spc="-1" dirty="0" err="1" smtClean="0">
                <a:solidFill>
                  <a:srgbClr val="000000"/>
                </a:solidFill>
                <a:latin typeface="Calibri"/>
                <a:ea typeface="DejaVu Sans"/>
              </a:rPr>
              <a:t>l</a:t>
            </a:r>
            <a:r>
              <a:rPr lang="it-IT" sz="3200" b="1" strike="noStrike" spc="-1" dirty="0" smtClean="0">
                <a:solidFill>
                  <a:srgbClr val="000000"/>
                </a:solidFill>
                <a:latin typeface="Calibri"/>
                <a:ea typeface="DejaVu Sans"/>
              </a:rPr>
              <a:t> </a:t>
            </a:r>
            <a:r>
              <a:rPr lang="it-IT" sz="3200" b="1" strike="noStrike" spc="-1" dirty="0">
                <a:solidFill>
                  <a:srgbClr val="000000"/>
                </a:solidFill>
                <a:latin typeface="Calibri"/>
                <a:ea typeface="DejaVu Sans"/>
              </a:rPr>
              <a:t>punto de </a:t>
            </a:r>
            <a:r>
              <a:rPr lang="it-IT" sz="3200" b="1" strike="noStrike" spc="-1" dirty="0" err="1" smtClean="0">
                <a:solidFill>
                  <a:srgbClr val="000000"/>
                </a:solidFill>
                <a:latin typeface="Calibri"/>
                <a:ea typeface="DejaVu Sans"/>
              </a:rPr>
              <a:t>partida</a:t>
            </a:r>
            <a:r>
              <a:rPr lang="it-IT" sz="3200" b="1" strike="noStrike" spc="-1" dirty="0" smtClean="0">
                <a:solidFill>
                  <a:srgbClr val="000000"/>
                </a:solidFill>
                <a:latin typeface="Calibri"/>
                <a:ea typeface="DejaVu Sans"/>
              </a:rPr>
              <a:t>:</a:t>
            </a:r>
          </a:p>
          <a:p>
            <a:pPr algn="ctr">
              <a:lnSpc>
                <a:spcPct val="100000"/>
              </a:lnSpc>
            </a:pPr>
            <a:r>
              <a:rPr lang="it-IT" sz="3200" b="1" spc="-1" dirty="0">
                <a:solidFill>
                  <a:srgbClr val="000000"/>
                </a:solidFill>
                <a:latin typeface="Calibri"/>
                <a:ea typeface="DejaVu Sans"/>
              </a:rPr>
              <a:t>l</a:t>
            </a:r>
            <a:r>
              <a:rPr lang="it-IT" sz="3200" b="1" spc="-1" dirty="0" smtClean="0">
                <a:solidFill>
                  <a:srgbClr val="000000"/>
                </a:solidFill>
                <a:latin typeface="Calibri"/>
                <a:ea typeface="DejaVu Sans"/>
              </a:rPr>
              <a:t>a  </a:t>
            </a:r>
            <a:r>
              <a:rPr lang="it-IT" sz="3200" b="1" spc="-1" dirty="0" err="1" smtClean="0">
                <a:solidFill>
                  <a:srgbClr val="000000"/>
                </a:solidFill>
                <a:latin typeface="Calibri"/>
                <a:ea typeface="DejaVu Sans"/>
              </a:rPr>
              <a:t>Commisión</a:t>
            </a:r>
            <a:r>
              <a:rPr lang="it-IT" sz="3200" b="1" spc="-1" dirty="0" smtClean="0">
                <a:solidFill>
                  <a:srgbClr val="000000"/>
                </a:solidFill>
                <a:latin typeface="Calibri"/>
                <a:ea typeface="DejaVu Sans"/>
              </a:rPr>
              <a:t> Europea</a:t>
            </a:r>
            <a:endParaRPr lang="it-IT" sz="3200" b="0" strike="noStrike" spc="-1" dirty="0">
              <a:latin typeface="Arial"/>
            </a:endParaRPr>
          </a:p>
        </p:txBody>
      </p:sp>
      <p:sp>
        <p:nvSpPr>
          <p:cNvPr id="281" name="CustomShape 2"/>
          <p:cNvSpPr/>
          <p:nvPr/>
        </p:nvSpPr>
        <p:spPr>
          <a:xfrm>
            <a:off x="214380" y="1844824"/>
            <a:ext cx="8713800" cy="492919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74320" indent="449640" algn="just">
              <a:lnSpc>
                <a:spcPct val="150000"/>
              </a:lnSpc>
              <a:spcBef>
                <a:spcPts val="300"/>
              </a:spcBef>
              <a:spcAft>
                <a:spcPts val="1001"/>
              </a:spcAft>
              <a:buClr>
                <a:srgbClr val="0070C0"/>
              </a:buClr>
              <a:buFont typeface="Wingdings" charset="2"/>
              <a:buChar char=""/>
            </a:pPr>
            <a:r>
              <a:rPr lang="it-IT" sz="2400" b="1" strike="noStrike" spc="-1" dirty="0" err="1" smtClean="0">
                <a:solidFill>
                  <a:srgbClr val="002060"/>
                </a:solidFill>
                <a:latin typeface="Calibri"/>
                <a:ea typeface="Calibri"/>
              </a:rPr>
              <a:t>Comunicación</a:t>
            </a:r>
            <a:r>
              <a:rPr lang="it-IT" sz="2400" b="1" strike="noStrike" spc="-1" dirty="0" smtClean="0">
                <a:solidFill>
                  <a:srgbClr val="002060"/>
                </a:solidFill>
                <a:latin typeface="Calibri"/>
                <a:ea typeface="Calibri"/>
              </a:rPr>
              <a:t> </a:t>
            </a:r>
            <a:r>
              <a:rPr lang="it-IT" sz="2400" b="1" strike="noStrike" spc="-1" dirty="0" err="1" smtClean="0">
                <a:solidFill>
                  <a:srgbClr val="002060"/>
                </a:solidFill>
                <a:latin typeface="Calibri"/>
                <a:ea typeface="Calibri"/>
              </a:rPr>
              <a:t>sobre</a:t>
            </a:r>
            <a:r>
              <a:rPr lang="it-IT" sz="2400" b="1" strike="noStrike" spc="-1" dirty="0" smtClean="0">
                <a:solidFill>
                  <a:srgbClr val="002060"/>
                </a:solidFill>
                <a:latin typeface="Calibri"/>
                <a:ea typeface="Calibri"/>
              </a:rPr>
              <a:t> </a:t>
            </a:r>
            <a:r>
              <a:rPr lang="it-IT" sz="2400" b="1" strike="noStrike" spc="-1" dirty="0" err="1" smtClean="0">
                <a:solidFill>
                  <a:srgbClr val="002060"/>
                </a:solidFill>
                <a:latin typeface="Calibri"/>
                <a:ea typeface="Calibri"/>
              </a:rPr>
              <a:t>las</a:t>
            </a:r>
            <a:r>
              <a:rPr lang="it-IT" sz="2400" b="1" strike="noStrike" spc="-1" dirty="0" smtClean="0">
                <a:solidFill>
                  <a:srgbClr val="002060"/>
                </a:solidFill>
                <a:latin typeface="Calibri"/>
                <a:ea typeface="Calibri"/>
              </a:rPr>
              <a:t> </a:t>
            </a:r>
            <a:r>
              <a:rPr lang="it-IT" sz="2400" b="1" strike="noStrike" spc="-1" dirty="0" err="1" smtClean="0">
                <a:solidFill>
                  <a:srgbClr val="002060"/>
                </a:solidFill>
                <a:latin typeface="Calibri"/>
                <a:ea typeface="Calibri"/>
              </a:rPr>
              <a:t>concesiones</a:t>
            </a:r>
            <a:r>
              <a:rPr lang="it-IT" sz="2400" b="1" strike="noStrike" spc="-1" dirty="0" smtClean="0">
                <a:solidFill>
                  <a:srgbClr val="002060"/>
                </a:solidFill>
                <a:latin typeface="Calibri"/>
                <a:ea typeface="Calibri"/>
              </a:rPr>
              <a:t> </a:t>
            </a:r>
            <a:r>
              <a:rPr lang="it-IT" sz="1500" b="1" strike="noStrike" spc="-1" dirty="0" smtClean="0">
                <a:solidFill>
                  <a:srgbClr val="000000"/>
                </a:solidFill>
                <a:latin typeface="Calibri"/>
                <a:ea typeface="Calibri"/>
              </a:rPr>
              <a:t>(</a:t>
            </a:r>
            <a:r>
              <a:rPr lang="it-IT" b="1" strike="noStrike" spc="-1" dirty="0" smtClean="0">
                <a:solidFill>
                  <a:srgbClr val="000000"/>
                </a:solidFill>
                <a:latin typeface="Calibri"/>
                <a:ea typeface="Calibri"/>
              </a:rPr>
              <a:t>2000</a:t>
            </a:r>
            <a:r>
              <a:rPr lang="it-IT" sz="1500" b="1" strike="noStrike" spc="-1" dirty="0" smtClean="0">
                <a:solidFill>
                  <a:srgbClr val="000000"/>
                </a:solidFill>
                <a:latin typeface="Calibri"/>
                <a:ea typeface="Calibri"/>
              </a:rPr>
              <a:t>)</a:t>
            </a:r>
            <a:endParaRPr lang="it-IT" sz="1500" b="0" strike="noStrike" spc="-1" dirty="0" smtClean="0">
              <a:latin typeface="Arial"/>
            </a:endParaRPr>
          </a:p>
          <a:p>
            <a:pPr marL="640080" lvl="1" indent="449640" algn="just">
              <a:lnSpc>
                <a:spcPct val="150000"/>
              </a:lnSpc>
              <a:spcBef>
                <a:spcPts val="300"/>
              </a:spcBef>
              <a:spcAft>
                <a:spcPts val="1001"/>
              </a:spcAft>
              <a:buClr>
                <a:srgbClr val="000000"/>
              </a:buClr>
              <a:buFont typeface="Wingdings 2" charset="2"/>
              <a:buChar char=""/>
            </a:pPr>
            <a:r>
              <a:rPr lang="it-IT" b="1" spc="-1" dirty="0" err="1" smtClean="0">
                <a:latin typeface="Calibri" pitchFamily="34" charset="0"/>
                <a:ea typeface="Calibri"/>
                <a:cs typeface="Calibri" pitchFamily="34" charset="0"/>
              </a:rPr>
              <a:t>I</a:t>
            </a:r>
            <a:r>
              <a:rPr lang="it-IT" b="1" strike="noStrike" spc="-1" dirty="0" err="1" smtClean="0">
                <a:latin typeface="Calibri" pitchFamily="34" charset="0"/>
                <a:ea typeface="Calibri"/>
                <a:cs typeface="Calibri" pitchFamily="34" charset="0"/>
              </a:rPr>
              <a:t>mportancia</a:t>
            </a:r>
            <a:r>
              <a:rPr lang="it-IT" b="1" strike="noStrike" spc="-1" dirty="0" smtClean="0">
                <a:latin typeface="Calibri" pitchFamily="34" charset="0"/>
                <a:ea typeface="Calibri"/>
                <a:cs typeface="Calibri" pitchFamily="34" charset="0"/>
              </a:rPr>
              <a:t> de la fase </a:t>
            </a:r>
            <a:r>
              <a:rPr lang="it-IT" b="1" strike="noStrike" spc="-1" dirty="0" err="1" smtClean="0">
                <a:latin typeface="Calibri" pitchFamily="34" charset="0"/>
                <a:ea typeface="Calibri"/>
                <a:cs typeface="Calibri" pitchFamily="34" charset="0"/>
              </a:rPr>
              <a:t>gestional</a:t>
            </a:r>
            <a:r>
              <a:rPr lang="it-IT" b="1" strike="noStrike" spc="-1" dirty="0" smtClean="0">
                <a:latin typeface="Calibri" pitchFamily="34" charset="0"/>
                <a:ea typeface="Calibri"/>
                <a:cs typeface="Calibri" pitchFamily="34" charset="0"/>
              </a:rPr>
              <a:t> </a:t>
            </a:r>
            <a:r>
              <a:rPr lang="it-IT" b="1" strike="noStrike" spc="-1" dirty="0" err="1" smtClean="0">
                <a:latin typeface="Calibri" pitchFamily="34" charset="0"/>
                <a:ea typeface="Calibri"/>
                <a:cs typeface="Calibri" pitchFamily="34" charset="0"/>
              </a:rPr>
              <a:t>frente</a:t>
            </a:r>
            <a:r>
              <a:rPr lang="it-IT" b="1" strike="noStrike" spc="-1" dirty="0" smtClean="0">
                <a:latin typeface="Calibri" pitchFamily="34" charset="0"/>
                <a:ea typeface="Calibri"/>
                <a:cs typeface="Calibri" pitchFamily="34" charset="0"/>
              </a:rPr>
              <a:t> a la fase de </a:t>
            </a:r>
            <a:r>
              <a:rPr lang="it-IT" b="1" strike="noStrike" spc="-1" dirty="0" err="1" smtClean="0">
                <a:latin typeface="Calibri" pitchFamily="34" charset="0"/>
                <a:ea typeface="Calibri"/>
                <a:cs typeface="Calibri" pitchFamily="34" charset="0"/>
              </a:rPr>
              <a:t>realización</a:t>
            </a:r>
            <a:r>
              <a:rPr lang="it-IT" b="1" strike="noStrike" spc="-1" dirty="0" smtClean="0">
                <a:latin typeface="Calibri" pitchFamily="34" charset="0"/>
                <a:ea typeface="Calibri"/>
                <a:cs typeface="Calibri" pitchFamily="34" charset="0"/>
              </a:rPr>
              <a:t> de la </a:t>
            </a:r>
            <a:r>
              <a:rPr lang="it-IT" b="1" strike="noStrike" spc="-1" dirty="0" err="1" smtClean="0">
                <a:latin typeface="Calibri" pitchFamily="34" charset="0"/>
                <a:ea typeface="Calibri"/>
                <a:cs typeface="Calibri" pitchFamily="34" charset="0"/>
              </a:rPr>
              <a:t>obra</a:t>
            </a:r>
            <a:r>
              <a:rPr lang="it-IT" b="1" strike="noStrike" spc="-1" dirty="0" smtClean="0">
                <a:latin typeface="Calibri" pitchFamily="34" charset="0"/>
                <a:ea typeface="Calibri"/>
                <a:cs typeface="Calibri" pitchFamily="34" charset="0"/>
              </a:rPr>
              <a:t>:</a:t>
            </a:r>
            <a:endParaRPr lang="it-IT" b="1" strike="noStrike" spc="-1" dirty="0" smtClean="0">
              <a:latin typeface="Calibri" pitchFamily="34" charset="0"/>
              <a:cs typeface="Calibri" pitchFamily="34" charset="0"/>
            </a:endParaRPr>
          </a:p>
          <a:p>
            <a:pPr marL="1143000" lvl="2" indent="449640" algn="just">
              <a:lnSpc>
                <a:spcPct val="150000"/>
              </a:lnSpc>
              <a:spcBef>
                <a:spcPts val="300"/>
              </a:spcBef>
              <a:spcAft>
                <a:spcPts val="1001"/>
              </a:spcAft>
              <a:buClr>
                <a:srgbClr val="4571A6"/>
              </a:buClr>
              <a:buFont typeface="Wingdings" charset="2"/>
              <a:buChar char=""/>
            </a:pPr>
            <a:r>
              <a:rPr lang="it-IT" sz="1500" b="1" u="sng" strike="noStrike" spc="-1" dirty="0" err="1" smtClean="0">
                <a:solidFill>
                  <a:srgbClr val="000000"/>
                </a:solidFill>
                <a:uFillTx/>
                <a:latin typeface="Calibri"/>
                <a:ea typeface="Calibri"/>
              </a:rPr>
              <a:t>Derecho</a:t>
            </a:r>
            <a:r>
              <a:rPr lang="it-IT" sz="1500" b="1" u="sng" strike="noStrike" spc="-1" dirty="0" smtClean="0">
                <a:solidFill>
                  <a:srgbClr val="000000"/>
                </a:solidFill>
                <a:uFillTx/>
                <a:latin typeface="Calibri"/>
                <a:ea typeface="Calibri"/>
              </a:rPr>
              <a:t> de </a:t>
            </a:r>
            <a:r>
              <a:rPr lang="it-IT" sz="1500" b="1" u="sng" strike="noStrike" spc="-1" dirty="0" err="1" smtClean="0">
                <a:solidFill>
                  <a:srgbClr val="000000"/>
                </a:solidFill>
                <a:uFillTx/>
                <a:latin typeface="Calibri"/>
                <a:ea typeface="Calibri"/>
              </a:rPr>
              <a:t>explotación</a:t>
            </a:r>
            <a:r>
              <a:rPr lang="it-IT" sz="1500" b="1" u="sng" strike="noStrike" spc="-1" dirty="0" smtClean="0">
                <a:solidFill>
                  <a:srgbClr val="000000"/>
                </a:solidFill>
                <a:latin typeface="Calibri"/>
                <a:ea typeface="Calibri"/>
              </a:rPr>
              <a:t> de la </a:t>
            </a:r>
            <a:r>
              <a:rPr lang="it-IT" sz="1500" b="1" u="sng" strike="noStrike" spc="-1" dirty="0" err="1" smtClean="0">
                <a:solidFill>
                  <a:srgbClr val="000000"/>
                </a:solidFill>
                <a:latin typeface="Calibri"/>
                <a:ea typeface="Calibri"/>
              </a:rPr>
              <a:t>obra</a:t>
            </a:r>
            <a:endParaRPr lang="it-IT" sz="1500" b="1" u="sng" strike="noStrike" spc="-1" dirty="0" smtClean="0">
              <a:latin typeface="Arial"/>
            </a:endParaRPr>
          </a:p>
          <a:p>
            <a:pPr marL="1143000" lvl="2" indent="449640" algn="just">
              <a:lnSpc>
                <a:spcPct val="150000"/>
              </a:lnSpc>
              <a:spcBef>
                <a:spcPts val="300"/>
              </a:spcBef>
              <a:spcAft>
                <a:spcPts val="1001"/>
              </a:spcAft>
              <a:buClr>
                <a:srgbClr val="4571A6"/>
              </a:buClr>
              <a:buFont typeface="Wingdings" charset="2"/>
              <a:buChar char=""/>
            </a:pPr>
            <a:endParaRPr lang="it-IT" sz="1500" b="1" u="sng" strike="noStrike" spc="-1" dirty="0" smtClean="0">
              <a:solidFill>
                <a:srgbClr val="000000"/>
              </a:solidFill>
              <a:uFillTx/>
              <a:latin typeface="Calibri"/>
              <a:ea typeface="Calibri"/>
            </a:endParaRPr>
          </a:p>
          <a:p>
            <a:pPr marL="1143000" lvl="2" indent="449640" algn="just">
              <a:lnSpc>
                <a:spcPct val="150000"/>
              </a:lnSpc>
              <a:spcBef>
                <a:spcPts val="300"/>
              </a:spcBef>
              <a:spcAft>
                <a:spcPts val="1001"/>
              </a:spcAft>
              <a:buClr>
                <a:srgbClr val="4571A6"/>
              </a:buClr>
              <a:buFont typeface="Wingdings" charset="2"/>
              <a:buChar char=""/>
            </a:pPr>
            <a:r>
              <a:rPr lang="it-IT" sz="1500" b="1" u="sng" strike="noStrike" spc="-1" dirty="0" err="1" smtClean="0">
                <a:solidFill>
                  <a:srgbClr val="000000"/>
                </a:solidFill>
                <a:uFillTx/>
                <a:latin typeface="Calibri"/>
                <a:ea typeface="Calibri"/>
              </a:rPr>
              <a:t>Transferencia</a:t>
            </a:r>
            <a:r>
              <a:rPr lang="it-IT" sz="1500" b="1" u="sng" strike="noStrike" spc="-1" dirty="0" smtClean="0">
                <a:solidFill>
                  <a:srgbClr val="000000"/>
                </a:solidFill>
                <a:uFillTx/>
                <a:latin typeface="Calibri"/>
                <a:ea typeface="Calibri"/>
              </a:rPr>
              <a:t> </a:t>
            </a:r>
            <a:r>
              <a:rPr lang="it-IT" sz="1500" b="1" u="sng" strike="noStrike" spc="-1" dirty="0" smtClean="0">
                <a:solidFill>
                  <a:srgbClr val="000000"/>
                </a:solidFill>
                <a:uFillTx/>
                <a:latin typeface="Calibri"/>
                <a:ea typeface="Calibri"/>
              </a:rPr>
              <a:t>de la </a:t>
            </a:r>
            <a:r>
              <a:rPr lang="it-IT" sz="1500" b="1" u="sng" strike="noStrike" spc="-1" dirty="0" err="1" smtClean="0">
                <a:solidFill>
                  <a:srgbClr val="000000"/>
                </a:solidFill>
                <a:uFillTx/>
                <a:latin typeface="Calibri"/>
                <a:ea typeface="Calibri"/>
              </a:rPr>
              <a:t>responsabilidad</a:t>
            </a:r>
            <a:r>
              <a:rPr lang="it-IT" sz="1500" b="1" u="sng" strike="noStrike" spc="-1" dirty="0" smtClean="0">
                <a:solidFill>
                  <a:srgbClr val="000000"/>
                </a:solidFill>
                <a:uFillTx/>
                <a:latin typeface="Calibri"/>
                <a:ea typeface="Calibri"/>
              </a:rPr>
              <a:t> de </a:t>
            </a:r>
            <a:r>
              <a:rPr lang="it-IT" sz="1500" b="1" u="sng" strike="noStrike" spc="-1" dirty="0" err="1" smtClean="0">
                <a:solidFill>
                  <a:srgbClr val="000000"/>
                </a:solidFill>
                <a:uFillTx/>
                <a:latin typeface="Calibri"/>
                <a:ea typeface="Calibri"/>
              </a:rPr>
              <a:t>explotación</a:t>
            </a:r>
            <a:r>
              <a:rPr lang="it-IT" sz="1500" b="1" u="sng" strike="noStrike" spc="-1" dirty="0" smtClean="0">
                <a:solidFill>
                  <a:srgbClr val="000000"/>
                </a:solidFill>
                <a:uFillTx/>
                <a:latin typeface="Calibri"/>
                <a:ea typeface="Calibri"/>
              </a:rPr>
              <a:t> </a:t>
            </a:r>
            <a:r>
              <a:rPr lang="it-IT" sz="1500" b="1" u="sng" strike="noStrike" spc="-1" dirty="0" err="1" smtClean="0">
                <a:solidFill>
                  <a:srgbClr val="000000"/>
                </a:solidFill>
                <a:uFillTx/>
                <a:latin typeface="Calibri"/>
                <a:ea typeface="Calibri"/>
              </a:rPr>
              <a:t>que</a:t>
            </a:r>
            <a:r>
              <a:rPr lang="it-IT" sz="1500" b="1" u="sng" strike="noStrike" spc="-1" dirty="0" smtClean="0">
                <a:solidFill>
                  <a:srgbClr val="000000"/>
                </a:solidFill>
                <a:uFillTx/>
                <a:latin typeface="Calibri"/>
                <a:ea typeface="Calibri"/>
              </a:rPr>
              <a:t> </a:t>
            </a:r>
            <a:r>
              <a:rPr lang="it-IT" sz="1500" b="1" u="sng" strike="noStrike" spc="-1" dirty="0" err="1" smtClean="0">
                <a:solidFill>
                  <a:srgbClr val="000000"/>
                </a:solidFill>
                <a:uFillTx/>
                <a:latin typeface="Calibri"/>
                <a:ea typeface="Calibri"/>
              </a:rPr>
              <a:t>engloba</a:t>
            </a:r>
            <a:r>
              <a:rPr lang="it-IT" sz="1500" b="1" u="sng" strike="noStrike" spc="-1" dirty="0" smtClean="0">
                <a:solidFill>
                  <a:srgbClr val="000000"/>
                </a:solidFill>
                <a:uFillTx/>
                <a:latin typeface="Calibri"/>
                <a:ea typeface="Calibri"/>
              </a:rPr>
              <a:t> </a:t>
            </a:r>
            <a:r>
              <a:rPr lang="it-IT" sz="1500" b="1" u="sng" strike="noStrike" spc="-1" dirty="0" err="1" smtClean="0">
                <a:solidFill>
                  <a:srgbClr val="000000"/>
                </a:solidFill>
                <a:uFillTx/>
                <a:latin typeface="Calibri"/>
                <a:ea typeface="Calibri"/>
              </a:rPr>
              <a:t>los</a:t>
            </a:r>
            <a:r>
              <a:rPr lang="it-IT" sz="1500" b="1" u="sng" strike="noStrike" spc="-1" dirty="0" smtClean="0">
                <a:solidFill>
                  <a:srgbClr val="000000"/>
                </a:solidFill>
                <a:uFillTx/>
                <a:latin typeface="Calibri"/>
                <a:ea typeface="Calibri"/>
              </a:rPr>
              <a:t> </a:t>
            </a:r>
            <a:r>
              <a:rPr lang="it-IT" sz="1500" b="1" u="sng" strike="noStrike" spc="-1" dirty="0" err="1" smtClean="0">
                <a:solidFill>
                  <a:srgbClr val="000000"/>
                </a:solidFill>
                <a:uFillTx/>
                <a:latin typeface="Calibri"/>
                <a:ea typeface="Calibri"/>
              </a:rPr>
              <a:t>aspectos</a:t>
            </a:r>
            <a:r>
              <a:rPr lang="it-IT" sz="1500" b="1" u="sng" strike="noStrike" spc="-1" dirty="0" smtClean="0">
                <a:solidFill>
                  <a:srgbClr val="000000"/>
                </a:solidFill>
                <a:uFillTx/>
                <a:latin typeface="Calibri"/>
                <a:ea typeface="Calibri"/>
              </a:rPr>
              <a:t> </a:t>
            </a:r>
            <a:r>
              <a:rPr lang="it-IT" sz="1500" b="1" u="sng" strike="noStrike" spc="-1" dirty="0" err="1" smtClean="0">
                <a:solidFill>
                  <a:srgbClr val="000000"/>
                </a:solidFill>
                <a:uFillTx/>
                <a:latin typeface="Calibri"/>
                <a:ea typeface="Calibri"/>
              </a:rPr>
              <a:t>tecnicos</a:t>
            </a:r>
            <a:r>
              <a:rPr lang="it-IT" sz="1500" b="1" u="sng" strike="noStrike" spc="-1" dirty="0" smtClean="0">
                <a:solidFill>
                  <a:srgbClr val="000000"/>
                </a:solidFill>
                <a:uFillTx/>
                <a:latin typeface="Calibri"/>
                <a:ea typeface="Calibri"/>
              </a:rPr>
              <a:t>, </a:t>
            </a:r>
            <a:r>
              <a:rPr lang="it-IT" sz="1500" b="1" u="sng" strike="noStrike" spc="-1" dirty="0" err="1" smtClean="0">
                <a:solidFill>
                  <a:srgbClr val="000000"/>
                </a:solidFill>
                <a:uFillTx/>
                <a:latin typeface="Calibri"/>
                <a:ea typeface="Calibri"/>
              </a:rPr>
              <a:t>financieros</a:t>
            </a:r>
            <a:r>
              <a:rPr lang="it-IT" sz="1500" b="1" u="sng" strike="noStrike" spc="-1" dirty="0" smtClean="0">
                <a:solidFill>
                  <a:srgbClr val="000000"/>
                </a:solidFill>
                <a:uFillTx/>
                <a:latin typeface="Calibri"/>
                <a:ea typeface="Calibri"/>
              </a:rPr>
              <a:t> y de </a:t>
            </a:r>
            <a:r>
              <a:rPr lang="it-IT" sz="1500" b="1" u="sng" strike="noStrike" spc="-1" dirty="0" err="1" smtClean="0">
                <a:solidFill>
                  <a:srgbClr val="000000"/>
                </a:solidFill>
                <a:uFillTx/>
                <a:latin typeface="Calibri"/>
                <a:ea typeface="Calibri"/>
              </a:rPr>
              <a:t>gestion</a:t>
            </a:r>
            <a:r>
              <a:rPr lang="it-IT" sz="1500" b="1" u="sng" strike="noStrike" spc="-1" dirty="0" smtClean="0">
                <a:solidFill>
                  <a:srgbClr val="000000"/>
                </a:solidFill>
                <a:uFillTx/>
                <a:latin typeface="Calibri"/>
                <a:ea typeface="Calibri"/>
              </a:rPr>
              <a:t> de la </a:t>
            </a:r>
            <a:r>
              <a:rPr lang="it-IT" sz="1500" b="1" u="sng" strike="noStrike" spc="-1" dirty="0" err="1" smtClean="0">
                <a:solidFill>
                  <a:srgbClr val="000000"/>
                </a:solidFill>
                <a:uFillTx/>
                <a:latin typeface="Calibri"/>
                <a:ea typeface="Calibri"/>
              </a:rPr>
              <a:t>obra</a:t>
            </a:r>
            <a:r>
              <a:rPr lang="it-IT" sz="1500" b="1" u="sng" strike="noStrike" spc="-1" dirty="0" smtClean="0">
                <a:solidFill>
                  <a:srgbClr val="000000"/>
                </a:solidFill>
                <a:uFillTx/>
                <a:latin typeface="Calibri"/>
                <a:ea typeface="Calibri"/>
              </a:rPr>
              <a:t>.</a:t>
            </a:r>
            <a:endParaRPr lang="it-IT" sz="1500" spc="-1" dirty="0" smtClean="0">
              <a:latin typeface="Arial"/>
            </a:endParaRPr>
          </a:p>
          <a:p>
            <a:pPr marL="1143000" lvl="2" indent="449640" algn="just">
              <a:lnSpc>
                <a:spcPct val="150000"/>
              </a:lnSpc>
              <a:spcBef>
                <a:spcPts val="300"/>
              </a:spcBef>
              <a:spcAft>
                <a:spcPts val="1001"/>
              </a:spcAft>
              <a:buClr>
                <a:srgbClr val="4571A6"/>
              </a:buClr>
              <a:buFont typeface="Wingdings" charset="2"/>
              <a:buChar char=""/>
            </a:pPr>
            <a:endParaRPr lang="es-ES" sz="1500" b="1" spc="-1" dirty="0" smtClean="0"/>
          </a:p>
          <a:p>
            <a:pPr marL="1143000" lvl="2" indent="449640" algn="just">
              <a:lnSpc>
                <a:spcPct val="150000"/>
              </a:lnSpc>
              <a:spcBef>
                <a:spcPts val="300"/>
              </a:spcBef>
              <a:spcAft>
                <a:spcPts val="1001"/>
              </a:spcAft>
              <a:buClr>
                <a:srgbClr val="4571A6"/>
              </a:buClr>
              <a:buFont typeface="Wingdings" charset="2"/>
              <a:buChar char=""/>
            </a:pPr>
            <a:r>
              <a:rPr lang="es-ES" sz="1500" b="1" spc="-1" dirty="0" smtClean="0"/>
              <a:t>« </a:t>
            </a:r>
            <a:r>
              <a:rPr lang="es-ES" sz="1500" b="1" spc="-1" dirty="0" smtClean="0">
                <a:latin typeface="Calibri" pitchFamily="34" charset="0"/>
                <a:cs typeface="Calibri" pitchFamily="34" charset="0"/>
              </a:rPr>
              <a:t>... en una concesión de obras, los riesgos inherentes a la explotación se transfieren al concesionario». Sino es asì: </a:t>
            </a:r>
            <a:r>
              <a:rPr lang="es-ES" sz="1500" b="1" spc="-1" dirty="0" smtClean="0">
                <a:solidFill>
                  <a:srgbClr val="C00000"/>
                </a:solidFill>
                <a:latin typeface="Calibri" pitchFamily="34" charset="0"/>
                <a:cs typeface="Calibri" pitchFamily="34" charset="0"/>
              </a:rPr>
              <a:t>Contrato de </a:t>
            </a:r>
            <a:r>
              <a:rPr lang="es-ES" sz="1500" b="1" spc="-1" dirty="0" smtClean="0">
                <a:solidFill>
                  <a:srgbClr val="C00000"/>
                </a:solidFill>
                <a:latin typeface="Calibri" pitchFamily="34" charset="0"/>
                <a:cs typeface="Calibri" pitchFamily="34" charset="0"/>
              </a:rPr>
              <a:t>Obras</a:t>
            </a:r>
            <a:r>
              <a:rPr lang="es-ES" sz="1500" b="1" spc="-1" dirty="0" smtClean="0">
                <a:latin typeface="Calibri" pitchFamily="34" charset="0"/>
                <a:cs typeface="Calibri" pitchFamily="34" charset="0"/>
              </a:rPr>
              <a:t>.</a:t>
            </a:r>
            <a:endParaRPr lang="it-IT" sz="1500" b="1" strike="noStrike" spc="-1" dirty="0">
              <a:latin typeface="Calibri" pitchFamily="34" charset="0"/>
              <a:cs typeface="Calibri" pitchFamily="34" charset="0"/>
            </a:endParaRPr>
          </a:p>
        </p:txBody>
      </p:sp>
      <p:sp>
        <p:nvSpPr>
          <p:cNvPr id="282" name="CustomShape 3"/>
          <p:cNvSpPr/>
          <p:nvPr/>
        </p:nvSpPr>
        <p:spPr>
          <a:xfrm>
            <a:off x="6553080" y="6356520"/>
            <a:ext cx="2132280" cy="363600"/>
          </a:xfrm>
          <a:prstGeom prst="rect">
            <a:avLst/>
          </a:prstGeom>
          <a:noFill/>
          <a:ln>
            <a:noFill/>
          </a:ln>
        </p:spPr>
        <p:style>
          <a:lnRef idx="0">
            <a:scrgbClr r="0" g="0" b="0"/>
          </a:lnRef>
          <a:fillRef idx="0">
            <a:scrgbClr r="0" g="0" b="0"/>
          </a:fillRef>
          <a:effectRef idx="0">
            <a:scrgbClr r="0" g="0" b="0"/>
          </a:effectRef>
          <a:fontRef idx="minor"/>
        </p:style>
      </p:sp>
      <p:sp>
        <p:nvSpPr>
          <p:cNvPr id="283" name="CustomShape 4"/>
          <p:cNvSpPr/>
          <p:nvPr/>
        </p:nvSpPr>
        <p:spPr>
          <a:xfrm>
            <a:off x="0" y="0"/>
            <a:ext cx="9142560" cy="522360"/>
          </a:xfrm>
          <a:prstGeom prst="rect">
            <a:avLst/>
          </a:prstGeom>
          <a:solidFill>
            <a:srgbClr val="002060"/>
          </a:solidFill>
          <a:ln>
            <a:noFill/>
          </a:ln>
        </p:spPr>
        <p:style>
          <a:lnRef idx="0">
            <a:scrgbClr r="0" g="0" b="0"/>
          </a:lnRef>
          <a:fillRef idx="0">
            <a:scrgbClr r="0" g="0" b="0"/>
          </a:fillRef>
          <a:effectRef idx="0">
            <a:scrgbClr r="0" g="0" b="0"/>
          </a:effectRef>
          <a:fontRef idx="minor"/>
        </p:style>
        <p:txBody>
          <a:bodyPr lIns="90360" tIns="44280" rIns="90360" bIns="44280"/>
          <a:lstStyle/>
          <a:p>
            <a:pPr>
              <a:lnSpc>
                <a:spcPct val="100000"/>
              </a:lnSpc>
            </a:pPr>
            <a:r>
              <a:rPr lang="it-IT" sz="2000" b="1" strike="noStrike" spc="-1" dirty="0">
                <a:solidFill>
                  <a:srgbClr val="FFFFFF"/>
                </a:solidFill>
                <a:latin typeface="Trebuchet MS"/>
                <a:ea typeface="Arial Unicode MS"/>
              </a:rPr>
              <a:t>I Contratti di Concessione e di PPP</a:t>
            </a:r>
            <a:endParaRPr lang="it-IT" sz="2000" b="0" strike="noStrike" spc="-1" dirty="0">
              <a:latin typeface="Arial"/>
            </a:endParaRPr>
          </a:p>
          <a:p>
            <a:pPr>
              <a:lnSpc>
                <a:spcPct val="100000"/>
              </a:lnSpc>
            </a:pPr>
            <a:endParaRPr lang="it-IT" sz="2000" b="0" strike="noStrike" spc="-1" dirty="0">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7" name="CustomShape 1"/>
          <p:cNvSpPr/>
          <p:nvPr/>
        </p:nvSpPr>
        <p:spPr>
          <a:xfrm>
            <a:off x="457200" y="522360"/>
            <a:ext cx="8228160" cy="7464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fontScale="92500" lnSpcReduction="10000"/>
          </a:bodyPr>
          <a:lstStyle/>
          <a:p>
            <a:pPr algn="just">
              <a:lnSpc>
                <a:spcPct val="100000"/>
              </a:lnSpc>
            </a:pPr>
            <a:r>
              <a:rPr lang="it-IT" sz="2400" b="1" spc="-1" dirty="0">
                <a:solidFill>
                  <a:srgbClr val="000000"/>
                </a:solidFill>
                <a:latin typeface="Calibri"/>
                <a:ea typeface="DejaVu Sans"/>
              </a:rPr>
              <a:t>Los</a:t>
            </a:r>
            <a:r>
              <a:rPr lang="it-IT" sz="2400" b="1" strike="noStrike" spc="-1" dirty="0">
                <a:solidFill>
                  <a:srgbClr val="000000"/>
                </a:solidFill>
                <a:latin typeface="Calibri"/>
                <a:ea typeface="DejaVu Sans"/>
              </a:rPr>
              <a:t> “</a:t>
            </a:r>
            <a:r>
              <a:rPr lang="it-IT" sz="2400" b="1" strike="noStrike" spc="-1" dirty="0" err="1">
                <a:solidFill>
                  <a:srgbClr val="000000"/>
                </a:solidFill>
                <a:latin typeface="Calibri"/>
                <a:ea typeface="DejaVu Sans"/>
              </a:rPr>
              <a:t>h</a:t>
            </a:r>
            <a:r>
              <a:rPr lang="it-IT" sz="2400" b="1" strike="noStrike" spc="-1" dirty="0" err="1">
                <a:solidFill>
                  <a:srgbClr val="C00000"/>
                </a:solidFill>
                <a:latin typeface="Calibri"/>
                <a:ea typeface="DejaVu Sans"/>
              </a:rPr>
              <a:t>echos</a:t>
            </a:r>
            <a:r>
              <a:rPr lang="it-IT" sz="2400" b="1" strike="noStrike" spc="-1" dirty="0">
                <a:solidFill>
                  <a:srgbClr val="C00000"/>
                </a:solidFill>
                <a:latin typeface="Calibri"/>
                <a:ea typeface="DejaVu Sans"/>
              </a:rPr>
              <a:t> </a:t>
            </a:r>
            <a:r>
              <a:rPr lang="it-IT" sz="2400" b="1" strike="noStrike" spc="-1" dirty="0" err="1">
                <a:solidFill>
                  <a:srgbClr val="C00000"/>
                </a:solidFill>
                <a:latin typeface="Calibri"/>
                <a:ea typeface="DejaVu Sans"/>
              </a:rPr>
              <a:t>nuevos</a:t>
            </a:r>
            <a:r>
              <a:rPr lang="it-IT" sz="2400" b="1" strike="noStrike" spc="-1" dirty="0">
                <a:solidFill>
                  <a:srgbClr val="C00000"/>
                </a:solidFill>
                <a:latin typeface="Calibri"/>
                <a:ea typeface="DejaVu Sans"/>
              </a:rPr>
              <a:t> </a:t>
            </a:r>
            <a:r>
              <a:rPr lang="it-IT" sz="2400" b="1" strike="noStrike" spc="-1" dirty="0" err="1">
                <a:solidFill>
                  <a:srgbClr val="C00000"/>
                </a:solidFill>
                <a:latin typeface="Calibri"/>
                <a:ea typeface="DejaVu Sans"/>
              </a:rPr>
              <a:t>imprevisibles</a:t>
            </a:r>
            <a:r>
              <a:rPr lang="it-IT" sz="2400" b="1" strike="noStrike" spc="-1" dirty="0">
                <a:solidFill>
                  <a:srgbClr val="000000"/>
                </a:solidFill>
                <a:latin typeface="Calibri"/>
                <a:ea typeface="DejaVu Sans"/>
              </a:rPr>
              <a:t>”</a:t>
            </a:r>
            <a:r>
              <a:rPr lang="it-IT" sz="2000" b="1" spc="-1" dirty="0">
                <a:solidFill>
                  <a:srgbClr val="000000"/>
                </a:solidFill>
                <a:latin typeface="Calibri"/>
                <a:ea typeface="DejaVu Sans"/>
              </a:rPr>
              <a:t> y </a:t>
            </a:r>
            <a:r>
              <a:rPr lang="it-IT" sz="2000" b="1" spc="-1" dirty="0" err="1">
                <a:solidFill>
                  <a:srgbClr val="000000"/>
                </a:solidFill>
                <a:latin typeface="Calibri"/>
                <a:ea typeface="DejaVu Sans"/>
              </a:rPr>
              <a:t>los</a:t>
            </a:r>
            <a:r>
              <a:rPr lang="it-IT" sz="2000" b="1" spc="-1" dirty="0">
                <a:solidFill>
                  <a:srgbClr val="000000"/>
                </a:solidFill>
                <a:latin typeface="Calibri"/>
                <a:ea typeface="DejaVu Sans"/>
              </a:rPr>
              <a:t> </a:t>
            </a:r>
            <a:r>
              <a:rPr lang="it-IT" sz="2000" b="1" spc="-1" dirty="0" err="1">
                <a:solidFill>
                  <a:srgbClr val="000000"/>
                </a:solidFill>
                <a:latin typeface="Calibri"/>
                <a:ea typeface="DejaVu Sans"/>
              </a:rPr>
              <a:t>limites</a:t>
            </a:r>
            <a:r>
              <a:rPr lang="it-IT" sz="2000" b="1" spc="-1" dirty="0">
                <a:solidFill>
                  <a:srgbClr val="000000"/>
                </a:solidFill>
                <a:latin typeface="Calibri"/>
                <a:ea typeface="DejaVu Sans"/>
              </a:rPr>
              <a:t> </a:t>
            </a:r>
            <a:r>
              <a:rPr lang="it-IT" sz="2400" b="1" spc="-1" dirty="0">
                <a:solidFill>
                  <a:srgbClr val="000000"/>
                </a:solidFill>
                <a:latin typeface="Calibri"/>
                <a:ea typeface="DejaVu Sans"/>
              </a:rPr>
              <a:t> a la </a:t>
            </a:r>
            <a:r>
              <a:rPr lang="it-IT" sz="2400" b="1" spc="-1" dirty="0" err="1">
                <a:solidFill>
                  <a:srgbClr val="000000"/>
                </a:solidFill>
                <a:latin typeface="Calibri"/>
                <a:ea typeface="DejaVu Sans"/>
              </a:rPr>
              <a:t>revisión</a:t>
            </a:r>
            <a:r>
              <a:rPr lang="it-IT" sz="2400" b="1" spc="-1" dirty="0">
                <a:solidFill>
                  <a:srgbClr val="000000"/>
                </a:solidFill>
                <a:latin typeface="Calibri"/>
                <a:ea typeface="DejaVu Sans"/>
              </a:rPr>
              <a:t> del contrato</a:t>
            </a:r>
            <a:endParaRPr lang="it-IT" sz="2400" b="0" strike="noStrike" spc="-1" dirty="0">
              <a:latin typeface="Arial"/>
            </a:endParaRPr>
          </a:p>
        </p:txBody>
      </p:sp>
      <p:sp>
        <p:nvSpPr>
          <p:cNvPr id="378" name="CustomShape 2"/>
          <p:cNvSpPr/>
          <p:nvPr/>
        </p:nvSpPr>
        <p:spPr>
          <a:xfrm>
            <a:off x="457200" y="1484784"/>
            <a:ext cx="7466040" cy="5231023"/>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343080" indent="449640" algn="just">
              <a:lnSpc>
                <a:spcPct val="140000"/>
              </a:lnSpc>
              <a:spcBef>
                <a:spcPts val="439"/>
              </a:spcBef>
              <a:spcAft>
                <a:spcPts val="1001"/>
              </a:spcAft>
              <a:buClr>
                <a:srgbClr val="00B050"/>
              </a:buClr>
              <a:buFont typeface="Arial"/>
              <a:buChar char="•"/>
            </a:pPr>
            <a:r>
              <a:rPr lang="it-IT" sz="2000" b="1" strike="noStrike" spc="-1" dirty="0" err="1">
                <a:solidFill>
                  <a:srgbClr val="FF0000"/>
                </a:solidFill>
                <a:latin typeface="Arial"/>
              </a:rPr>
              <a:t>Limites</a:t>
            </a:r>
            <a:r>
              <a:rPr lang="it-IT" sz="2000" b="1" strike="noStrike" spc="-1" dirty="0">
                <a:solidFill>
                  <a:srgbClr val="FF0000"/>
                </a:solidFill>
                <a:latin typeface="Arial"/>
              </a:rPr>
              <a:t> y </a:t>
            </a:r>
            <a:r>
              <a:rPr lang="it-IT" sz="2000" b="1" strike="noStrike" spc="-1" dirty="0" err="1">
                <a:solidFill>
                  <a:srgbClr val="FF0000"/>
                </a:solidFill>
                <a:latin typeface="Arial"/>
              </a:rPr>
              <a:t>condiciones</a:t>
            </a:r>
            <a:r>
              <a:rPr lang="it-IT" sz="2000" b="1" strike="noStrike" spc="-1" dirty="0">
                <a:solidFill>
                  <a:srgbClr val="FF0000"/>
                </a:solidFill>
                <a:latin typeface="Arial"/>
              </a:rPr>
              <a:t> a la </a:t>
            </a:r>
            <a:r>
              <a:rPr lang="it-IT" sz="2000" b="1" strike="noStrike" spc="-1" dirty="0" err="1">
                <a:solidFill>
                  <a:srgbClr val="FF0000"/>
                </a:solidFill>
                <a:latin typeface="Arial"/>
              </a:rPr>
              <a:t>revisión</a:t>
            </a:r>
            <a:r>
              <a:rPr lang="it-IT" sz="2000" b="1" strike="noStrike" spc="-1" dirty="0">
                <a:solidFill>
                  <a:srgbClr val="FF0000"/>
                </a:solidFill>
                <a:latin typeface="Arial"/>
              </a:rPr>
              <a:t> </a:t>
            </a:r>
            <a:r>
              <a:rPr lang="it-IT" sz="2000" b="1" strike="noStrike" spc="-1" dirty="0" err="1">
                <a:solidFill>
                  <a:srgbClr val="FF0000"/>
                </a:solidFill>
                <a:latin typeface="Arial"/>
              </a:rPr>
              <a:t>contratual</a:t>
            </a:r>
            <a:r>
              <a:rPr lang="it-IT" sz="2200" b="1" strike="noStrike" spc="-1" dirty="0">
                <a:solidFill>
                  <a:srgbClr val="FF0000"/>
                </a:solidFill>
                <a:latin typeface="Arial"/>
              </a:rPr>
              <a:t>:</a:t>
            </a:r>
          </a:p>
          <a:p>
            <a:pPr marL="343080" indent="449640" algn="just">
              <a:lnSpc>
                <a:spcPct val="140000"/>
              </a:lnSpc>
              <a:spcBef>
                <a:spcPts val="439"/>
              </a:spcBef>
              <a:spcAft>
                <a:spcPts val="1001"/>
              </a:spcAft>
              <a:buClr>
                <a:srgbClr val="00B050"/>
              </a:buClr>
              <a:buFont typeface="Arial"/>
              <a:buChar char="•"/>
            </a:pPr>
            <a:r>
              <a:rPr lang="it-IT" sz="1600" b="1" spc="-1" dirty="0">
                <a:latin typeface="Arial"/>
              </a:rPr>
              <a:t>1) </a:t>
            </a:r>
            <a:r>
              <a:rPr lang="it-IT" sz="1600" b="1" spc="-1" dirty="0" err="1">
                <a:latin typeface="Arial"/>
              </a:rPr>
              <a:t>el</a:t>
            </a:r>
            <a:r>
              <a:rPr lang="it-IT" sz="1600" b="1" spc="-1" dirty="0">
                <a:latin typeface="Arial"/>
              </a:rPr>
              <a:t> </a:t>
            </a:r>
            <a:r>
              <a:rPr lang="it-IT" sz="1600" b="1" spc="-1" dirty="0" err="1">
                <a:latin typeface="Arial"/>
              </a:rPr>
              <a:t>riesgo</a:t>
            </a:r>
            <a:r>
              <a:rPr lang="it-IT" sz="1600" b="1" spc="-1" dirty="0">
                <a:latin typeface="Arial"/>
              </a:rPr>
              <a:t> </a:t>
            </a:r>
            <a:r>
              <a:rPr lang="it-IT" sz="1600" b="1" spc="-1" dirty="0" err="1">
                <a:latin typeface="Arial"/>
              </a:rPr>
              <a:t>operacional</a:t>
            </a:r>
            <a:r>
              <a:rPr lang="it-IT" sz="1600" b="1" spc="-1" dirty="0">
                <a:latin typeface="Arial"/>
              </a:rPr>
              <a:t> tiene </a:t>
            </a:r>
            <a:r>
              <a:rPr lang="it-IT" sz="1600" b="1" spc="-1" dirty="0" err="1">
                <a:latin typeface="Arial"/>
              </a:rPr>
              <a:t>que</a:t>
            </a:r>
            <a:r>
              <a:rPr lang="it-IT" sz="1600" b="1" spc="-1" dirty="0">
                <a:latin typeface="Arial"/>
              </a:rPr>
              <a:t> </a:t>
            </a:r>
            <a:r>
              <a:rPr lang="it-IT" sz="1600" b="1" spc="-1" dirty="0" err="1">
                <a:latin typeface="Arial"/>
              </a:rPr>
              <a:t>permanecer</a:t>
            </a:r>
            <a:r>
              <a:rPr lang="it-IT" sz="1600" b="1" spc="-1" dirty="0">
                <a:latin typeface="Arial"/>
              </a:rPr>
              <a:t> al </a:t>
            </a:r>
            <a:r>
              <a:rPr lang="it-IT" sz="1600" b="1" spc="-1" dirty="0" err="1">
                <a:latin typeface="Arial"/>
              </a:rPr>
              <a:t>concesionario</a:t>
            </a:r>
            <a:r>
              <a:rPr lang="it-IT" sz="1600" b="1" spc="-1" dirty="0">
                <a:latin typeface="Arial"/>
              </a:rPr>
              <a:t>.</a:t>
            </a:r>
          </a:p>
          <a:p>
            <a:pPr marL="343080" indent="449640" algn="just">
              <a:lnSpc>
                <a:spcPct val="140000"/>
              </a:lnSpc>
              <a:spcBef>
                <a:spcPts val="439"/>
              </a:spcBef>
              <a:spcAft>
                <a:spcPts val="1001"/>
              </a:spcAft>
              <a:buClr>
                <a:srgbClr val="00B050"/>
              </a:buClr>
              <a:buFont typeface="Arial"/>
              <a:buChar char="•"/>
            </a:pPr>
            <a:r>
              <a:rPr lang="it-IT" sz="1600" b="1" strike="noStrike" spc="-1" dirty="0">
                <a:latin typeface="Arial"/>
              </a:rPr>
              <a:t>2) </a:t>
            </a:r>
            <a:r>
              <a:rPr lang="it-IT" sz="1600" b="1" strike="noStrike" spc="-1" dirty="0" err="1">
                <a:latin typeface="Arial"/>
              </a:rPr>
              <a:t>interpretación</a:t>
            </a:r>
            <a:r>
              <a:rPr lang="it-IT" sz="1600" b="1" strike="noStrike" spc="-1" dirty="0">
                <a:latin typeface="Arial"/>
              </a:rPr>
              <a:t> </a:t>
            </a:r>
            <a:r>
              <a:rPr lang="it-IT" sz="1600" b="1" strike="noStrike" spc="-1" dirty="0" err="1">
                <a:latin typeface="Arial"/>
              </a:rPr>
              <a:t>restrictiva</a:t>
            </a:r>
            <a:r>
              <a:rPr lang="it-IT" sz="1600" b="1" strike="noStrike" spc="-1" dirty="0">
                <a:latin typeface="Arial"/>
              </a:rPr>
              <a:t>: </a:t>
            </a:r>
            <a:r>
              <a:rPr lang="it-IT" sz="1600" b="1" strike="noStrike" spc="-1" dirty="0" err="1">
                <a:latin typeface="Arial"/>
              </a:rPr>
              <a:t>fuerza</a:t>
            </a:r>
            <a:r>
              <a:rPr lang="it-IT" sz="1600" b="1" strike="noStrike" spc="-1" dirty="0">
                <a:latin typeface="Arial"/>
              </a:rPr>
              <a:t> major</a:t>
            </a:r>
            <a:r>
              <a:rPr lang="it-IT" sz="1600" b="1" spc="-1" dirty="0">
                <a:latin typeface="Arial"/>
              </a:rPr>
              <a:t> (</a:t>
            </a:r>
            <a:r>
              <a:rPr lang="it-IT" sz="1600" b="1" spc="-1" dirty="0" err="1">
                <a:latin typeface="Arial"/>
              </a:rPr>
              <a:t>salida</a:t>
            </a:r>
            <a:r>
              <a:rPr lang="it-IT" sz="1600" b="1" spc="-1" dirty="0">
                <a:latin typeface="Arial"/>
              </a:rPr>
              <a:t> de l’euro).</a:t>
            </a:r>
          </a:p>
          <a:p>
            <a:pPr marL="343080" indent="449640" algn="just">
              <a:lnSpc>
                <a:spcPct val="140000"/>
              </a:lnSpc>
              <a:spcBef>
                <a:spcPts val="439"/>
              </a:spcBef>
              <a:spcAft>
                <a:spcPts val="1001"/>
              </a:spcAft>
              <a:buClr>
                <a:srgbClr val="00B050"/>
              </a:buClr>
              <a:buFont typeface="Arial"/>
              <a:buChar char="•"/>
            </a:pPr>
            <a:r>
              <a:rPr lang="it-IT" sz="1600" b="1" strike="noStrike" spc="-1" dirty="0">
                <a:latin typeface="Arial"/>
              </a:rPr>
              <a:t>3) </a:t>
            </a:r>
            <a:r>
              <a:rPr lang="it-IT" sz="1600" b="1" strike="noStrike" spc="-1" dirty="0" err="1">
                <a:latin typeface="Arial"/>
              </a:rPr>
              <a:t>hay</a:t>
            </a:r>
            <a:r>
              <a:rPr lang="it-IT" sz="1600" b="1" strike="noStrike" spc="-1" dirty="0">
                <a:latin typeface="Arial"/>
              </a:rPr>
              <a:t> </a:t>
            </a:r>
            <a:r>
              <a:rPr lang="it-IT" sz="1600" b="1" strike="noStrike" spc="-1" dirty="0" err="1">
                <a:latin typeface="Arial"/>
              </a:rPr>
              <a:t>que</a:t>
            </a:r>
            <a:r>
              <a:rPr lang="it-IT" sz="1600" b="1" strike="noStrike" spc="-1" dirty="0">
                <a:latin typeface="Arial"/>
              </a:rPr>
              <a:t> </a:t>
            </a:r>
            <a:r>
              <a:rPr lang="it-IT" sz="1600" b="1" strike="noStrike" spc="-1" dirty="0" err="1">
                <a:latin typeface="Arial"/>
              </a:rPr>
              <a:t>pruevar</a:t>
            </a:r>
            <a:r>
              <a:rPr lang="it-IT" sz="1600" b="1" strike="noStrike" spc="-1" dirty="0">
                <a:latin typeface="Arial"/>
              </a:rPr>
              <a:t> la </a:t>
            </a:r>
            <a:r>
              <a:rPr lang="it-IT" sz="1600" b="1" strike="noStrike" spc="-1" dirty="0" err="1">
                <a:latin typeface="Arial"/>
              </a:rPr>
              <a:t>imposibilidad</a:t>
            </a:r>
            <a:r>
              <a:rPr lang="it-IT" sz="1600" b="1" strike="noStrike" spc="-1" dirty="0">
                <a:latin typeface="Arial"/>
              </a:rPr>
              <a:t> de prestar </a:t>
            </a:r>
            <a:r>
              <a:rPr lang="it-IT" sz="1600" b="1" spc="-1" dirty="0" err="1">
                <a:latin typeface="Arial"/>
              </a:rPr>
              <a:t>e</a:t>
            </a:r>
            <a:r>
              <a:rPr lang="it-IT" sz="1600" b="1" strike="noStrike" spc="-1" dirty="0" err="1">
                <a:latin typeface="Arial"/>
              </a:rPr>
              <a:t>l</a:t>
            </a:r>
            <a:r>
              <a:rPr lang="it-IT" sz="1600" b="1" strike="noStrike" spc="-1" dirty="0">
                <a:latin typeface="Arial"/>
              </a:rPr>
              <a:t> servizio a </a:t>
            </a:r>
            <a:r>
              <a:rPr lang="it-IT" sz="1600" b="1" strike="noStrike" spc="-1" dirty="0" err="1">
                <a:latin typeface="Arial"/>
              </a:rPr>
              <a:t>las</a:t>
            </a:r>
            <a:r>
              <a:rPr lang="it-IT" sz="1600" b="1" strike="noStrike" spc="-1" dirty="0">
                <a:latin typeface="Arial"/>
              </a:rPr>
              <a:t> </a:t>
            </a:r>
            <a:r>
              <a:rPr lang="it-IT" sz="1600" b="1" strike="noStrike" spc="-1" dirty="0" err="1">
                <a:latin typeface="Arial"/>
              </a:rPr>
              <a:t>mismas</a:t>
            </a:r>
            <a:r>
              <a:rPr lang="it-IT" sz="1600" b="1" strike="noStrike" spc="-1" dirty="0">
                <a:latin typeface="Arial"/>
              </a:rPr>
              <a:t> </a:t>
            </a:r>
            <a:r>
              <a:rPr lang="it-IT" sz="1600" b="1" strike="noStrike" spc="-1" dirty="0" err="1">
                <a:latin typeface="Arial"/>
              </a:rPr>
              <a:t>condiciones</a:t>
            </a:r>
            <a:r>
              <a:rPr lang="it-IT" sz="1600" b="1" strike="noStrike" spc="-1" dirty="0">
                <a:latin typeface="Arial"/>
              </a:rPr>
              <a:t> economico-</a:t>
            </a:r>
            <a:r>
              <a:rPr lang="it-IT" sz="1600" b="1" strike="noStrike" spc="-1" dirty="0" err="1">
                <a:latin typeface="Arial"/>
              </a:rPr>
              <a:t>financieras</a:t>
            </a:r>
            <a:r>
              <a:rPr lang="it-IT" sz="1600" b="1" strike="noStrike" spc="-1" dirty="0">
                <a:latin typeface="Arial"/>
              </a:rPr>
              <a:t> por causa de </a:t>
            </a:r>
            <a:r>
              <a:rPr lang="it-IT" sz="1600" b="1" strike="noStrike" spc="-1" dirty="0" err="1">
                <a:latin typeface="Arial"/>
              </a:rPr>
              <a:t>las</a:t>
            </a:r>
            <a:r>
              <a:rPr lang="it-IT" sz="1600" b="1" strike="noStrike" spc="-1" dirty="0">
                <a:latin typeface="Arial"/>
              </a:rPr>
              <a:t> </a:t>
            </a:r>
            <a:r>
              <a:rPr lang="it-IT" sz="1600" b="1" strike="noStrike" spc="-1" dirty="0" err="1">
                <a:latin typeface="Arial"/>
              </a:rPr>
              <a:t>nuevas</a:t>
            </a:r>
            <a:r>
              <a:rPr lang="it-IT" sz="1600" b="1" strike="noStrike" spc="-1" dirty="0">
                <a:latin typeface="Arial"/>
              </a:rPr>
              <a:t> </a:t>
            </a:r>
            <a:r>
              <a:rPr lang="it-IT" sz="1600" b="1" strike="noStrike" spc="-1" dirty="0" err="1">
                <a:latin typeface="Arial"/>
              </a:rPr>
              <a:t>circumstancias</a:t>
            </a:r>
            <a:r>
              <a:rPr lang="it-IT" sz="1600" b="1" strike="noStrike" spc="-1" dirty="0">
                <a:latin typeface="Arial"/>
              </a:rPr>
              <a:t> .</a:t>
            </a:r>
          </a:p>
          <a:p>
            <a:pPr marL="343080" indent="449640" algn="just">
              <a:lnSpc>
                <a:spcPct val="140000"/>
              </a:lnSpc>
              <a:spcBef>
                <a:spcPts val="439"/>
              </a:spcBef>
              <a:spcAft>
                <a:spcPts val="1001"/>
              </a:spcAft>
              <a:buClr>
                <a:srgbClr val="00B050"/>
              </a:buClr>
              <a:buFont typeface="Arial"/>
              <a:buChar char="•"/>
            </a:pPr>
            <a:r>
              <a:rPr lang="it-IT" sz="1600" b="1" spc="-1" dirty="0">
                <a:latin typeface="Arial"/>
              </a:rPr>
              <a:t>4) la </a:t>
            </a:r>
            <a:r>
              <a:rPr lang="it-IT" sz="1600" b="1" spc="-1" dirty="0" err="1">
                <a:latin typeface="Arial"/>
              </a:rPr>
              <a:t>revision</a:t>
            </a:r>
            <a:r>
              <a:rPr lang="it-IT" sz="1600" b="1" spc="-1" dirty="0">
                <a:latin typeface="Arial"/>
              </a:rPr>
              <a:t> tiene </a:t>
            </a:r>
            <a:r>
              <a:rPr lang="it-IT" sz="1600" b="1" spc="-1" dirty="0" err="1">
                <a:latin typeface="Arial"/>
              </a:rPr>
              <a:t>que</a:t>
            </a:r>
            <a:r>
              <a:rPr lang="it-IT" sz="1600" b="1" spc="-1" dirty="0">
                <a:latin typeface="Arial"/>
              </a:rPr>
              <a:t> non modificar la natura complessiva della </a:t>
            </a:r>
            <a:r>
              <a:rPr lang="it-IT" sz="1600" b="1" spc="-1" dirty="0" err="1">
                <a:latin typeface="Arial"/>
              </a:rPr>
              <a:t>concesión</a:t>
            </a:r>
            <a:r>
              <a:rPr lang="it-IT" sz="1600" b="1" spc="-1" dirty="0">
                <a:latin typeface="Arial"/>
              </a:rPr>
              <a:t>.</a:t>
            </a:r>
          </a:p>
          <a:p>
            <a:pPr marL="343080" indent="449640" algn="just">
              <a:lnSpc>
                <a:spcPct val="140000"/>
              </a:lnSpc>
              <a:spcBef>
                <a:spcPts val="439"/>
              </a:spcBef>
              <a:spcAft>
                <a:spcPts val="1001"/>
              </a:spcAft>
              <a:buClr>
                <a:srgbClr val="00B050"/>
              </a:buClr>
              <a:buFont typeface="Arial"/>
              <a:buChar char="•"/>
            </a:pPr>
            <a:r>
              <a:rPr lang="it-IT" sz="1600" b="1" spc="-1" dirty="0"/>
              <a:t>5) </a:t>
            </a:r>
            <a:r>
              <a:rPr lang="it-IT" sz="1600" b="1" spc="-1" dirty="0" err="1"/>
              <a:t>correlación</a:t>
            </a:r>
            <a:r>
              <a:rPr lang="it-IT" sz="1600" b="1" spc="-1" dirty="0"/>
              <a:t> </a:t>
            </a:r>
            <a:r>
              <a:rPr lang="it-IT" sz="1600" b="1" spc="-1" dirty="0" err="1"/>
              <a:t>entre</a:t>
            </a:r>
            <a:r>
              <a:rPr lang="it-IT" sz="1600" b="1" spc="-1" dirty="0"/>
              <a:t> </a:t>
            </a:r>
            <a:r>
              <a:rPr lang="it-IT" sz="1600" b="1" spc="-1" dirty="0" err="1"/>
              <a:t>las</a:t>
            </a:r>
            <a:r>
              <a:rPr lang="it-IT" sz="1600" b="1" spc="-1" dirty="0"/>
              <a:t> </a:t>
            </a:r>
            <a:r>
              <a:rPr lang="it-IT" sz="1600" b="1" spc="-1" dirty="0" err="1"/>
              <a:t>condiciones</a:t>
            </a:r>
            <a:r>
              <a:rPr lang="it-IT" sz="1600" b="1" spc="-1" dirty="0"/>
              <a:t> </a:t>
            </a:r>
            <a:r>
              <a:rPr lang="it-IT" sz="1600" b="1" spc="-1" dirty="0" err="1"/>
              <a:t>economicas</a:t>
            </a:r>
            <a:r>
              <a:rPr lang="it-IT" sz="1600" b="1" spc="-1" dirty="0"/>
              <a:t> y l’equilibrio </a:t>
            </a:r>
            <a:r>
              <a:rPr lang="it-IT" sz="1600" b="1" spc="-1" dirty="0" err="1"/>
              <a:t>contratual</a:t>
            </a:r>
            <a:r>
              <a:rPr lang="it-IT" sz="1600" b="1" spc="-1" dirty="0"/>
              <a:t> </a:t>
            </a:r>
            <a:r>
              <a:rPr lang="it-IT" sz="1600" b="1" spc="-1" dirty="0" err="1"/>
              <a:t>originarios</a:t>
            </a:r>
            <a:r>
              <a:rPr lang="it-IT" sz="1600" b="1" spc="-1" dirty="0"/>
              <a:t> y </a:t>
            </a:r>
            <a:r>
              <a:rPr lang="it-IT" sz="1600" b="1" spc="-1" dirty="0" err="1"/>
              <a:t>el</a:t>
            </a:r>
            <a:r>
              <a:rPr lang="it-IT" sz="1600" b="1" spc="-1" dirty="0"/>
              <a:t> </a:t>
            </a:r>
            <a:r>
              <a:rPr lang="it-IT" sz="1600" b="1" spc="-1" dirty="0" err="1"/>
              <a:t>nuevo</a:t>
            </a:r>
            <a:r>
              <a:rPr lang="it-IT" sz="1600" b="1" spc="-1" dirty="0"/>
              <a:t>. </a:t>
            </a:r>
          </a:p>
          <a:p>
            <a:pPr marL="343080" indent="449640" algn="just">
              <a:lnSpc>
                <a:spcPct val="140000"/>
              </a:lnSpc>
              <a:spcBef>
                <a:spcPts val="439"/>
              </a:spcBef>
              <a:spcAft>
                <a:spcPts val="1001"/>
              </a:spcAft>
              <a:buClr>
                <a:srgbClr val="00B050"/>
              </a:buClr>
              <a:buFont typeface="Arial"/>
              <a:buChar char="•"/>
            </a:pPr>
            <a:endParaRPr lang="it-IT" sz="1600" b="1" strike="noStrike" spc="-1" dirty="0">
              <a:latin typeface="Arial"/>
            </a:endParaRPr>
          </a:p>
        </p:txBody>
      </p:sp>
      <p:sp>
        <p:nvSpPr>
          <p:cNvPr id="379" name="CustomShape 3"/>
          <p:cNvSpPr/>
          <p:nvPr/>
        </p:nvSpPr>
        <p:spPr>
          <a:xfrm>
            <a:off x="6553080" y="6356520"/>
            <a:ext cx="2132280" cy="363600"/>
          </a:xfrm>
          <a:prstGeom prst="rect">
            <a:avLst/>
          </a:prstGeom>
          <a:noFill/>
          <a:ln>
            <a:noFill/>
          </a:ln>
        </p:spPr>
        <p:style>
          <a:lnRef idx="0">
            <a:scrgbClr r="0" g="0" b="0"/>
          </a:lnRef>
          <a:fillRef idx="0">
            <a:scrgbClr r="0" g="0" b="0"/>
          </a:fillRef>
          <a:effectRef idx="0">
            <a:scrgbClr r="0" g="0" b="0"/>
          </a:effectRef>
          <a:fontRef idx="minor"/>
        </p:style>
      </p:sp>
      <p:sp>
        <p:nvSpPr>
          <p:cNvPr id="380" name="CustomShape 4"/>
          <p:cNvSpPr/>
          <p:nvPr/>
        </p:nvSpPr>
        <p:spPr>
          <a:xfrm>
            <a:off x="0" y="0"/>
            <a:ext cx="9142560" cy="522360"/>
          </a:xfrm>
          <a:prstGeom prst="rect">
            <a:avLst/>
          </a:prstGeom>
          <a:solidFill>
            <a:srgbClr val="002060"/>
          </a:solidFill>
          <a:ln>
            <a:noFill/>
          </a:ln>
        </p:spPr>
        <p:style>
          <a:lnRef idx="0">
            <a:scrgbClr r="0" g="0" b="0"/>
          </a:lnRef>
          <a:fillRef idx="0">
            <a:scrgbClr r="0" g="0" b="0"/>
          </a:fillRef>
          <a:effectRef idx="0">
            <a:scrgbClr r="0" g="0" b="0"/>
          </a:effectRef>
          <a:fontRef idx="minor"/>
        </p:style>
        <p:txBody>
          <a:bodyPr lIns="90360" tIns="44280" rIns="90360" bIns="44280"/>
          <a:lstStyle/>
          <a:p>
            <a:pPr>
              <a:lnSpc>
                <a:spcPct val="100000"/>
              </a:lnSpc>
            </a:pPr>
            <a:r>
              <a:rPr lang="it-IT" sz="2000" b="1" strike="noStrike" spc="-1">
                <a:solidFill>
                  <a:srgbClr val="FFFFFF"/>
                </a:solidFill>
                <a:latin typeface="Trebuchet MS"/>
                <a:ea typeface="Arial Unicode MS"/>
              </a:rPr>
              <a:t>I Contratti di Concessione e di PPP</a:t>
            </a:r>
            <a:endParaRPr lang="it-IT" sz="2000" b="0" strike="noStrike" spc="-1">
              <a:latin typeface="Arial"/>
            </a:endParaRPr>
          </a:p>
          <a:p>
            <a:pPr>
              <a:lnSpc>
                <a:spcPct val="100000"/>
              </a:lnSpc>
            </a:pPr>
            <a:endParaRPr lang="it-IT" sz="2000" b="0" strike="noStrike" spc="-1">
              <a:latin typeface="Arial"/>
            </a:endParaRPr>
          </a:p>
        </p:txBody>
      </p:sp>
    </p:spTree>
    <p:extLst>
      <p:ext uri="{BB962C8B-B14F-4D97-AF65-F5344CB8AC3E}">
        <p14:creationId xmlns:p14="http://schemas.microsoft.com/office/powerpoint/2010/main" val="5494857"/>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7" name="CustomShape 1"/>
          <p:cNvSpPr/>
          <p:nvPr/>
        </p:nvSpPr>
        <p:spPr>
          <a:xfrm>
            <a:off x="457200" y="522360"/>
            <a:ext cx="8228160" cy="132246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gn="just">
              <a:lnSpc>
                <a:spcPct val="100000"/>
              </a:lnSpc>
            </a:pPr>
            <a:endParaRPr lang="it-IT" sz="2400" b="0" strike="noStrike" spc="-1" dirty="0">
              <a:latin typeface="Arial"/>
            </a:endParaRPr>
          </a:p>
        </p:txBody>
      </p:sp>
      <p:sp>
        <p:nvSpPr>
          <p:cNvPr id="378" name="CustomShape 2"/>
          <p:cNvSpPr/>
          <p:nvPr/>
        </p:nvSpPr>
        <p:spPr>
          <a:xfrm>
            <a:off x="457200" y="1484784"/>
            <a:ext cx="7466040" cy="5231023"/>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343080" indent="449640" algn="just">
              <a:lnSpc>
                <a:spcPct val="140000"/>
              </a:lnSpc>
              <a:spcBef>
                <a:spcPts val="439"/>
              </a:spcBef>
              <a:spcAft>
                <a:spcPts val="1001"/>
              </a:spcAft>
              <a:buClr>
                <a:srgbClr val="00B050"/>
              </a:buClr>
              <a:buFont typeface="Arial"/>
              <a:buChar char="•"/>
            </a:pPr>
            <a:r>
              <a:rPr lang="it-IT" sz="2400" b="1" strike="noStrike" spc="-1" dirty="0" smtClean="0">
                <a:latin typeface="Arial"/>
              </a:rPr>
              <a:t>Para </a:t>
            </a:r>
            <a:r>
              <a:rPr lang="it-IT" sz="2400" b="1" strike="noStrike" spc="-1" dirty="0" err="1" smtClean="0">
                <a:latin typeface="Arial"/>
              </a:rPr>
              <a:t>concluir</a:t>
            </a:r>
            <a:endParaRPr lang="it-IT" sz="2400" b="1" strike="noStrike" spc="-1" dirty="0" smtClean="0">
              <a:latin typeface="Arial"/>
            </a:endParaRPr>
          </a:p>
        </p:txBody>
      </p:sp>
      <p:sp>
        <p:nvSpPr>
          <p:cNvPr id="379" name="CustomShape 3"/>
          <p:cNvSpPr/>
          <p:nvPr/>
        </p:nvSpPr>
        <p:spPr>
          <a:xfrm>
            <a:off x="6553080" y="6356520"/>
            <a:ext cx="2132280" cy="363600"/>
          </a:xfrm>
          <a:prstGeom prst="rect">
            <a:avLst/>
          </a:prstGeom>
          <a:noFill/>
          <a:ln>
            <a:noFill/>
          </a:ln>
        </p:spPr>
        <p:style>
          <a:lnRef idx="0">
            <a:scrgbClr r="0" g="0" b="0"/>
          </a:lnRef>
          <a:fillRef idx="0">
            <a:scrgbClr r="0" g="0" b="0"/>
          </a:fillRef>
          <a:effectRef idx="0">
            <a:scrgbClr r="0" g="0" b="0"/>
          </a:effectRef>
          <a:fontRef idx="minor"/>
        </p:style>
      </p:sp>
      <p:sp>
        <p:nvSpPr>
          <p:cNvPr id="380" name="CustomShape 4"/>
          <p:cNvSpPr/>
          <p:nvPr/>
        </p:nvSpPr>
        <p:spPr>
          <a:xfrm>
            <a:off x="0" y="0"/>
            <a:ext cx="9142560" cy="522360"/>
          </a:xfrm>
          <a:prstGeom prst="rect">
            <a:avLst/>
          </a:prstGeom>
          <a:solidFill>
            <a:srgbClr val="002060"/>
          </a:solidFill>
          <a:ln>
            <a:noFill/>
          </a:ln>
        </p:spPr>
        <p:style>
          <a:lnRef idx="0">
            <a:scrgbClr r="0" g="0" b="0"/>
          </a:lnRef>
          <a:fillRef idx="0">
            <a:scrgbClr r="0" g="0" b="0"/>
          </a:fillRef>
          <a:effectRef idx="0">
            <a:scrgbClr r="0" g="0" b="0"/>
          </a:effectRef>
          <a:fontRef idx="minor"/>
        </p:style>
        <p:txBody>
          <a:bodyPr lIns="90360" tIns="44280" rIns="90360" bIns="44280"/>
          <a:lstStyle/>
          <a:p>
            <a:pPr>
              <a:lnSpc>
                <a:spcPct val="100000"/>
              </a:lnSpc>
            </a:pPr>
            <a:r>
              <a:rPr lang="it-IT" sz="2000" b="1" strike="noStrike" spc="-1">
                <a:solidFill>
                  <a:srgbClr val="FFFFFF"/>
                </a:solidFill>
                <a:latin typeface="Trebuchet MS"/>
                <a:ea typeface="Arial Unicode MS"/>
              </a:rPr>
              <a:t>I Contratti di Concessione e di PPP</a:t>
            </a:r>
            <a:endParaRPr lang="it-IT" sz="2000" b="0" strike="noStrike" spc="-1">
              <a:latin typeface="Arial"/>
            </a:endParaRPr>
          </a:p>
          <a:p>
            <a:pPr>
              <a:lnSpc>
                <a:spcPct val="100000"/>
              </a:lnSpc>
            </a:pPr>
            <a:endParaRPr lang="it-IT" sz="2000" b="0" strike="noStrike" spc="-1">
              <a:latin typeface="Arial"/>
            </a:endParaRPr>
          </a:p>
        </p:txBody>
      </p:sp>
    </p:spTree>
    <p:extLst>
      <p:ext uri="{BB962C8B-B14F-4D97-AF65-F5344CB8AC3E}">
        <p14:creationId xmlns:p14="http://schemas.microsoft.com/office/powerpoint/2010/main" val="3452704507"/>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8" name="CustomShape 1"/>
          <p:cNvSpPr/>
          <p:nvPr/>
        </p:nvSpPr>
        <p:spPr>
          <a:xfrm>
            <a:off x="1882800" y="1268280"/>
            <a:ext cx="6870960" cy="5038920"/>
          </a:xfrm>
          <a:prstGeom prst="rect">
            <a:avLst/>
          </a:prstGeom>
          <a:solidFill>
            <a:srgbClr val="DDDDDD"/>
          </a:solidFill>
          <a:ln>
            <a:noFill/>
          </a:ln>
        </p:spPr>
        <p:style>
          <a:lnRef idx="0">
            <a:scrgbClr r="0" g="0" b="0"/>
          </a:lnRef>
          <a:fillRef idx="0">
            <a:scrgbClr r="0" g="0" b="0"/>
          </a:fillRef>
          <a:effectRef idx="0">
            <a:scrgbClr r="0" g="0" b="0"/>
          </a:effectRef>
          <a:fontRef idx="minor"/>
        </p:style>
      </p:sp>
      <p:grpSp>
        <p:nvGrpSpPr>
          <p:cNvPr id="659" name="Group 2"/>
          <p:cNvGrpSpPr/>
          <p:nvPr/>
        </p:nvGrpSpPr>
        <p:grpSpPr>
          <a:xfrm>
            <a:off x="765000" y="1268280"/>
            <a:ext cx="1116000" cy="5037480"/>
            <a:chOff x="765000" y="1268280"/>
            <a:chExt cx="1116000" cy="5037480"/>
          </a:xfrm>
        </p:grpSpPr>
        <p:pic>
          <p:nvPicPr>
            <p:cNvPr id="660" name="Picture 7"/>
            <p:cNvPicPr/>
            <p:nvPr/>
          </p:nvPicPr>
          <p:blipFill>
            <a:blip r:embed="rId2"/>
            <a:stretch/>
          </p:blipFill>
          <p:spPr>
            <a:xfrm>
              <a:off x="765000" y="1268280"/>
              <a:ext cx="1116000" cy="704880"/>
            </a:xfrm>
            <a:prstGeom prst="rect">
              <a:avLst/>
            </a:prstGeom>
            <a:ln>
              <a:noFill/>
            </a:ln>
          </p:spPr>
        </p:pic>
        <p:pic>
          <p:nvPicPr>
            <p:cNvPr id="661" name="Picture 8"/>
            <p:cNvPicPr/>
            <p:nvPr/>
          </p:nvPicPr>
          <p:blipFill>
            <a:blip r:embed="rId3"/>
            <a:stretch/>
          </p:blipFill>
          <p:spPr>
            <a:xfrm>
              <a:off x="765000" y="4152960"/>
              <a:ext cx="1116000" cy="704880"/>
            </a:xfrm>
            <a:prstGeom prst="rect">
              <a:avLst/>
            </a:prstGeom>
            <a:ln>
              <a:noFill/>
            </a:ln>
          </p:spPr>
        </p:pic>
        <p:pic>
          <p:nvPicPr>
            <p:cNvPr id="662" name="Picture 9"/>
            <p:cNvPicPr/>
            <p:nvPr/>
          </p:nvPicPr>
          <p:blipFill>
            <a:blip r:embed="rId4"/>
            <a:stretch/>
          </p:blipFill>
          <p:spPr>
            <a:xfrm>
              <a:off x="765000" y="3429000"/>
              <a:ext cx="1116000" cy="706680"/>
            </a:xfrm>
            <a:prstGeom prst="rect">
              <a:avLst/>
            </a:prstGeom>
            <a:ln>
              <a:noFill/>
            </a:ln>
          </p:spPr>
        </p:pic>
        <p:pic>
          <p:nvPicPr>
            <p:cNvPr id="663" name="Picture 10"/>
            <p:cNvPicPr/>
            <p:nvPr/>
          </p:nvPicPr>
          <p:blipFill>
            <a:blip r:embed="rId5"/>
            <a:stretch/>
          </p:blipFill>
          <p:spPr>
            <a:xfrm>
              <a:off x="765000" y="2698920"/>
              <a:ext cx="1116000" cy="706680"/>
            </a:xfrm>
            <a:prstGeom prst="rect">
              <a:avLst/>
            </a:prstGeom>
            <a:ln>
              <a:noFill/>
            </a:ln>
          </p:spPr>
        </p:pic>
        <p:pic>
          <p:nvPicPr>
            <p:cNvPr id="664" name="Picture 11"/>
            <p:cNvPicPr/>
            <p:nvPr/>
          </p:nvPicPr>
          <p:blipFill>
            <a:blip r:embed="rId6"/>
            <a:stretch/>
          </p:blipFill>
          <p:spPr>
            <a:xfrm>
              <a:off x="765000" y="1984320"/>
              <a:ext cx="1116000" cy="704880"/>
            </a:xfrm>
            <a:prstGeom prst="rect">
              <a:avLst/>
            </a:prstGeom>
            <a:ln>
              <a:noFill/>
            </a:ln>
          </p:spPr>
        </p:pic>
        <p:pic>
          <p:nvPicPr>
            <p:cNvPr id="665" name="Picture 12"/>
            <p:cNvPicPr/>
            <p:nvPr/>
          </p:nvPicPr>
          <p:blipFill>
            <a:blip r:embed="rId7"/>
            <a:stretch/>
          </p:blipFill>
          <p:spPr>
            <a:xfrm>
              <a:off x="765000" y="5599080"/>
              <a:ext cx="1116000" cy="706680"/>
            </a:xfrm>
            <a:prstGeom prst="rect">
              <a:avLst/>
            </a:prstGeom>
            <a:ln>
              <a:noFill/>
            </a:ln>
          </p:spPr>
        </p:pic>
      </p:grpSp>
      <p:sp>
        <p:nvSpPr>
          <p:cNvPr id="666" name="CustomShape 3"/>
          <p:cNvSpPr/>
          <p:nvPr/>
        </p:nvSpPr>
        <p:spPr>
          <a:xfrm>
            <a:off x="2444040" y="1363680"/>
            <a:ext cx="6637320" cy="2040120"/>
          </a:xfrm>
          <a:prstGeom prst="rect">
            <a:avLst/>
          </a:prstGeom>
          <a:noFill/>
          <a:ln w="9360">
            <a:noFill/>
          </a:ln>
        </p:spPr>
        <p:style>
          <a:lnRef idx="0">
            <a:scrgbClr r="0" g="0" b="0"/>
          </a:lnRef>
          <a:fillRef idx="0">
            <a:scrgbClr r="0" g="0" b="0"/>
          </a:fillRef>
          <a:effectRef idx="0">
            <a:scrgbClr r="0" g="0" b="0"/>
          </a:effectRef>
          <a:fontRef idx="minor"/>
        </p:style>
        <p:txBody>
          <a:bodyPr lIns="90360" tIns="44280" rIns="90360" bIns="44280"/>
          <a:lstStyle/>
          <a:p>
            <a:pPr algn="ctr">
              <a:lnSpc>
                <a:spcPct val="100000"/>
              </a:lnSpc>
            </a:pPr>
            <a:endParaRPr lang="it-IT" sz="1800" b="0" strike="noStrike" spc="-1" dirty="0">
              <a:latin typeface="Arial"/>
            </a:endParaRPr>
          </a:p>
          <a:p>
            <a:pPr algn="ctr">
              <a:lnSpc>
                <a:spcPct val="100000"/>
              </a:lnSpc>
            </a:pPr>
            <a:endParaRPr lang="it-IT" sz="1800" b="0" strike="noStrike" spc="-1" dirty="0">
              <a:latin typeface="Arial"/>
            </a:endParaRPr>
          </a:p>
          <a:p>
            <a:pPr algn="ctr">
              <a:lnSpc>
                <a:spcPct val="100000"/>
              </a:lnSpc>
            </a:pPr>
            <a:endParaRPr lang="it-IT" sz="1800" b="0" strike="noStrike" spc="-1" dirty="0">
              <a:latin typeface="Arial"/>
            </a:endParaRPr>
          </a:p>
          <a:p>
            <a:pPr algn="ctr">
              <a:lnSpc>
                <a:spcPct val="100000"/>
              </a:lnSpc>
            </a:pPr>
            <a:r>
              <a:rPr lang="it-IT" sz="2400" b="1" strike="noStrike" spc="-1" dirty="0">
                <a:solidFill>
                  <a:srgbClr val="C00000"/>
                </a:solidFill>
                <a:latin typeface="Arial"/>
                <a:ea typeface="Arial Unicode MS"/>
              </a:rPr>
              <a:t>Prof. Gian Franco </a:t>
            </a:r>
            <a:r>
              <a:rPr lang="it-IT" sz="2400" b="1" strike="noStrike" spc="-1" dirty="0" err="1">
                <a:solidFill>
                  <a:srgbClr val="C00000"/>
                </a:solidFill>
                <a:latin typeface="Arial"/>
                <a:ea typeface="Arial Unicode MS"/>
              </a:rPr>
              <a:t>Cartei</a:t>
            </a:r>
            <a:endParaRPr lang="it-IT" sz="2400" b="1" strike="noStrike" spc="-1" dirty="0">
              <a:solidFill>
                <a:srgbClr val="C00000"/>
              </a:solidFill>
              <a:latin typeface="Arial"/>
              <a:ea typeface="Arial Unicode MS"/>
            </a:endParaRPr>
          </a:p>
          <a:p>
            <a:pPr algn="ctr">
              <a:lnSpc>
                <a:spcPct val="100000"/>
              </a:lnSpc>
            </a:pPr>
            <a:r>
              <a:rPr lang="it-IT" sz="2000" b="1" spc="-1" dirty="0">
                <a:latin typeface="Arial"/>
                <a:ea typeface="Arial Unicode MS"/>
              </a:rPr>
              <a:t>(</a:t>
            </a:r>
            <a:r>
              <a:rPr lang="it-IT" sz="2000" b="1" spc="-1" dirty="0" err="1">
                <a:latin typeface="Arial"/>
                <a:ea typeface="Arial Unicode MS"/>
              </a:rPr>
              <a:t>Universidad</a:t>
            </a:r>
            <a:r>
              <a:rPr lang="it-IT" sz="2000" b="1" spc="-1" dirty="0">
                <a:latin typeface="Arial"/>
                <a:ea typeface="Arial Unicode MS"/>
              </a:rPr>
              <a:t> de </a:t>
            </a:r>
            <a:r>
              <a:rPr lang="it-IT" sz="2000" b="1" spc="-1" dirty="0" err="1">
                <a:latin typeface="Arial"/>
                <a:ea typeface="Arial Unicode MS"/>
              </a:rPr>
              <a:t>Florencia</a:t>
            </a:r>
            <a:r>
              <a:rPr lang="it-IT" sz="2000" b="1" spc="-1" dirty="0">
                <a:latin typeface="Arial"/>
                <a:ea typeface="Arial Unicode MS"/>
              </a:rPr>
              <a:t>)</a:t>
            </a:r>
          </a:p>
          <a:p>
            <a:pPr algn="ctr">
              <a:lnSpc>
                <a:spcPct val="100000"/>
              </a:lnSpc>
            </a:pPr>
            <a:endParaRPr lang="it-IT" sz="2400" b="0" strike="noStrike" spc="-1" dirty="0">
              <a:latin typeface="Arial"/>
            </a:endParaRPr>
          </a:p>
          <a:p>
            <a:pPr algn="ctr">
              <a:lnSpc>
                <a:spcPct val="100000"/>
              </a:lnSpc>
            </a:pPr>
            <a:endParaRPr lang="it-IT" sz="2400" b="0" strike="noStrike" spc="-1" dirty="0">
              <a:latin typeface="Arial"/>
            </a:endParaRPr>
          </a:p>
          <a:p>
            <a:pPr>
              <a:lnSpc>
                <a:spcPct val="100000"/>
              </a:lnSpc>
              <a:spcBef>
                <a:spcPts val="601"/>
              </a:spcBef>
            </a:pPr>
            <a:r>
              <a:rPr lang="it-IT" sz="1600" b="1" strike="noStrike" spc="-1" dirty="0">
                <a:solidFill>
                  <a:srgbClr val="000066"/>
                </a:solidFill>
                <a:latin typeface="Trebuchet MS"/>
                <a:ea typeface="Arial Unicode MS"/>
              </a:rPr>
              <a:t>                          </a:t>
            </a:r>
            <a:r>
              <a:rPr lang="it-IT" sz="1600" b="1" spc="-1" dirty="0" smtClean="0">
                <a:solidFill>
                  <a:srgbClr val="244583"/>
                </a:solidFill>
                <a:latin typeface="Trebuchet MS"/>
                <a:ea typeface="Arial Unicode MS"/>
              </a:rPr>
              <a:t>0034-</a:t>
            </a:r>
            <a:r>
              <a:rPr lang="it-IT" sz="1600" b="1" strike="noStrike" spc="-1" dirty="0" smtClean="0">
                <a:solidFill>
                  <a:srgbClr val="244583"/>
                </a:solidFill>
                <a:latin typeface="Trebuchet MS"/>
                <a:ea typeface="Arial Unicode MS"/>
              </a:rPr>
              <a:t>349 </a:t>
            </a:r>
            <a:r>
              <a:rPr lang="it-IT" sz="1600" b="1" strike="noStrike" spc="-1" dirty="0">
                <a:solidFill>
                  <a:srgbClr val="244583"/>
                </a:solidFill>
                <a:latin typeface="Trebuchet MS"/>
                <a:ea typeface="Arial Unicode MS"/>
              </a:rPr>
              <a:t>1912315</a:t>
            </a:r>
            <a:endParaRPr lang="it-IT" sz="1600" b="0" strike="noStrike" spc="-1" dirty="0">
              <a:latin typeface="Arial"/>
            </a:endParaRPr>
          </a:p>
          <a:p>
            <a:pPr algn="just">
              <a:lnSpc>
                <a:spcPct val="100000"/>
              </a:lnSpc>
              <a:spcBef>
                <a:spcPts val="601"/>
              </a:spcBef>
            </a:pPr>
            <a:endParaRPr lang="it-IT" sz="1600" b="0" strike="noStrike" spc="-1" dirty="0">
              <a:latin typeface="Arial"/>
            </a:endParaRPr>
          </a:p>
          <a:p>
            <a:pPr>
              <a:lnSpc>
                <a:spcPct val="100000"/>
              </a:lnSpc>
              <a:spcBef>
                <a:spcPts val="601"/>
              </a:spcBef>
            </a:pPr>
            <a:r>
              <a:rPr lang="it-IT" sz="1600" b="1" strike="noStrike" spc="-1" dirty="0">
                <a:solidFill>
                  <a:srgbClr val="000066"/>
                </a:solidFill>
                <a:latin typeface="Trebuchet MS"/>
                <a:ea typeface="Arial Unicode MS"/>
              </a:rPr>
              <a:t>                         </a:t>
            </a:r>
            <a:r>
              <a:rPr lang="it-IT" sz="1600" b="1" strike="noStrike" spc="-1" dirty="0" err="1" smtClean="0">
                <a:solidFill>
                  <a:srgbClr val="002060"/>
                </a:solidFill>
                <a:latin typeface="Trebuchet MS"/>
                <a:ea typeface="Arial Unicode MS"/>
              </a:rPr>
              <a:t>gianfranco</a:t>
            </a:r>
            <a:r>
              <a:rPr lang="it-IT" sz="1600" b="1" strike="noStrike" spc="-1" dirty="0" smtClean="0">
                <a:solidFill>
                  <a:srgbClr val="002060"/>
                </a:solidFill>
                <a:latin typeface="Trebuchet MS"/>
                <a:ea typeface="Arial Unicode MS"/>
              </a:rPr>
              <a:t>. cartei@unifi.it</a:t>
            </a:r>
            <a:r>
              <a:rPr lang="it-IT" sz="2400" b="0" strike="noStrike" spc="-1" dirty="0" smtClean="0">
                <a:solidFill>
                  <a:srgbClr val="244583"/>
                </a:solidFill>
                <a:latin typeface="Century Schoolbook"/>
                <a:ea typeface="Arial Unicode MS"/>
              </a:rPr>
              <a:t> </a:t>
            </a:r>
            <a:endParaRPr lang="it-IT" sz="2400" b="0" strike="noStrike" spc="-1" dirty="0">
              <a:latin typeface="Arial"/>
            </a:endParaRPr>
          </a:p>
          <a:p>
            <a:pPr>
              <a:lnSpc>
                <a:spcPct val="100000"/>
              </a:lnSpc>
            </a:pPr>
            <a:endParaRPr lang="it-IT" sz="2400" b="0" strike="noStrike" spc="-1" dirty="0">
              <a:latin typeface="Arial"/>
            </a:endParaRPr>
          </a:p>
          <a:p>
            <a:pPr>
              <a:lnSpc>
                <a:spcPct val="100000"/>
              </a:lnSpc>
            </a:pPr>
            <a:endParaRPr lang="it-IT" sz="2400" b="0" strike="noStrike" spc="-1" dirty="0">
              <a:latin typeface="Arial"/>
            </a:endParaRPr>
          </a:p>
        </p:txBody>
      </p:sp>
      <p:pic>
        <p:nvPicPr>
          <p:cNvPr id="667" name="Picture 3"/>
          <p:cNvPicPr/>
          <p:nvPr/>
        </p:nvPicPr>
        <p:blipFill>
          <a:blip r:embed="rId8"/>
          <a:stretch/>
        </p:blipFill>
        <p:spPr>
          <a:xfrm>
            <a:off x="2475000" y="2901960"/>
            <a:ext cx="551160" cy="551160"/>
          </a:xfrm>
          <a:prstGeom prst="rect">
            <a:avLst/>
          </a:prstGeom>
          <a:ln>
            <a:noFill/>
          </a:ln>
        </p:spPr>
      </p:pic>
      <p:pic>
        <p:nvPicPr>
          <p:cNvPr id="668" name="Picture 186"/>
          <p:cNvPicPr/>
          <p:nvPr/>
        </p:nvPicPr>
        <p:blipFill>
          <a:blip r:embed="rId9"/>
          <a:stretch/>
        </p:blipFill>
        <p:spPr>
          <a:xfrm>
            <a:off x="765000" y="4873680"/>
            <a:ext cx="1116360" cy="707040"/>
          </a:xfrm>
          <a:prstGeom prst="rect">
            <a:avLst/>
          </a:prstGeom>
          <a:ln>
            <a:noFill/>
          </a:ln>
        </p:spPr>
      </p:pic>
      <p:pic>
        <p:nvPicPr>
          <p:cNvPr id="669" name="Picture 189"/>
          <p:cNvPicPr/>
          <p:nvPr/>
        </p:nvPicPr>
        <p:blipFill>
          <a:blip r:embed="rId10"/>
          <a:stretch/>
        </p:blipFill>
        <p:spPr>
          <a:xfrm>
            <a:off x="2446200" y="2104920"/>
            <a:ext cx="500400" cy="417960"/>
          </a:xfrm>
          <a:prstGeom prst="rect">
            <a:avLst/>
          </a:prstGeom>
          <a:ln>
            <a:noFill/>
          </a:ln>
        </p:spPr>
      </p:pic>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 name="CustomShape 1"/>
          <p:cNvSpPr/>
          <p:nvPr/>
        </p:nvSpPr>
        <p:spPr>
          <a:xfrm>
            <a:off x="684360" y="332656"/>
            <a:ext cx="7466040" cy="11415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it-IT" sz="3200" b="1" spc="-1" dirty="0" err="1">
                <a:solidFill>
                  <a:srgbClr val="000000"/>
                </a:solidFill>
                <a:latin typeface="Calibri"/>
                <a:ea typeface="DejaVu Sans"/>
              </a:rPr>
              <a:t>C</a:t>
            </a:r>
            <a:r>
              <a:rPr lang="it-IT" sz="3200" b="1" strike="noStrike" spc="-1" dirty="0" err="1">
                <a:solidFill>
                  <a:srgbClr val="000000"/>
                </a:solidFill>
                <a:latin typeface="Calibri"/>
                <a:ea typeface="DejaVu Sans"/>
              </a:rPr>
              <a:t>entralidad</a:t>
            </a:r>
            <a:r>
              <a:rPr lang="it-IT" sz="3200" b="1" strike="noStrike" spc="-1" dirty="0">
                <a:solidFill>
                  <a:srgbClr val="000000"/>
                </a:solidFill>
                <a:latin typeface="Calibri"/>
                <a:ea typeface="DejaVu Sans"/>
              </a:rPr>
              <a:t> del </a:t>
            </a:r>
            <a:r>
              <a:rPr lang="it-IT" sz="3200" b="1" strike="noStrike" spc="-1" dirty="0" err="1" smtClean="0">
                <a:solidFill>
                  <a:srgbClr val="000000"/>
                </a:solidFill>
                <a:latin typeface="Calibri"/>
                <a:ea typeface="DejaVu Sans"/>
              </a:rPr>
              <a:t>riesgo</a:t>
            </a:r>
            <a:r>
              <a:rPr lang="it-IT" sz="3200" b="1" spc="-1" dirty="0">
                <a:solidFill>
                  <a:srgbClr val="000000"/>
                </a:solidFill>
                <a:latin typeface="Calibri"/>
                <a:ea typeface="DejaVu Sans"/>
              </a:rPr>
              <a:t> </a:t>
            </a:r>
            <a:r>
              <a:rPr lang="it-IT" sz="3200" b="1" spc="-1" dirty="0" smtClean="0">
                <a:solidFill>
                  <a:srgbClr val="000000"/>
                </a:solidFill>
                <a:latin typeface="Calibri"/>
                <a:ea typeface="DejaVu Sans"/>
              </a:rPr>
              <a:t>en </a:t>
            </a:r>
            <a:r>
              <a:rPr lang="it-IT" sz="3200" b="1" spc="-1" dirty="0" err="1" smtClean="0">
                <a:solidFill>
                  <a:srgbClr val="000000"/>
                </a:solidFill>
                <a:latin typeface="Calibri"/>
                <a:ea typeface="DejaVu Sans"/>
              </a:rPr>
              <a:t>los</a:t>
            </a:r>
            <a:r>
              <a:rPr lang="it-IT" sz="3200" b="1" spc="-1" dirty="0" smtClean="0">
                <a:solidFill>
                  <a:srgbClr val="000000"/>
                </a:solidFill>
                <a:latin typeface="Calibri"/>
                <a:ea typeface="DejaVu Sans"/>
              </a:rPr>
              <a:t> </a:t>
            </a:r>
            <a:r>
              <a:rPr lang="it-IT" sz="3200" b="1" spc="-1" dirty="0" err="1" smtClean="0">
                <a:solidFill>
                  <a:srgbClr val="000000"/>
                </a:solidFill>
                <a:latin typeface="Calibri"/>
                <a:ea typeface="DejaVu Sans"/>
              </a:rPr>
              <a:t>contratos</a:t>
            </a:r>
            <a:r>
              <a:rPr lang="it-IT" sz="3200" b="1" spc="-1" dirty="0" smtClean="0">
                <a:solidFill>
                  <a:srgbClr val="000000"/>
                </a:solidFill>
                <a:latin typeface="Calibri"/>
                <a:ea typeface="DejaVu Sans"/>
              </a:rPr>
              <a:t> de </a:t>
            </a:r>
            <a:r>
              <a:rPr lang="it-IT" sz="3200" b="1" spc="-1" dirty="0" err="1" smtClean="0">
                <a:solidFill>
                  <a:srgbClr val="000000"/>
                </a:solidFill>
                <a:latin typeface="Calibri"/>
                <a:ea typeface="DejaVu Sans"/>
              </a:rPr>
              <a:t>colaboraci</a:t>
            </a:r>
            <a:r>
              <a:rPr lang="it-IT" sz="3200" b="1" spc="-1" dirty="0" err="1" smtClean="0">
                <a:solidFill>
                  <a:srgbClr val="000000"/>
                </a:solidFill>
                <a:latin typeface="Arial"/>
                <a:ea typeface="DejaVu Sans"/>
                <a:cs typeface="Arial"/>
              </a:rPr>
              <a:t>ó</a:t>
            </a:r>
            <a:r>
              <a:rPr lang="it-IT" sz="3200" b="1" spc="-1" dirty="0" err="1" smtClean="0">
                <a:solidFill>
                  <a:srgbClr val="000000"/>
                </a:solidFill>
                <a:latin typeface="Calibri"/>
                <a:ea typeface="DejaVu Sans"/>
              </a:rPr>
              <a:t>n</a:t>
            </a:r>
            <a:r>
              <a:rPr lang="it-IT" sz="3200" b="1" spc="-1" dirty="0" smtClean="0">
                <a:solidFill>
                  <a:srgbClr val="000000"/>
                </a:solidFill>
                <a:latin typeface="Calibri"/>
                <a:ea typeface="DejaVu Sans"/>
              </a:rPr>
              <a:t> </a:t>
            </a:r>
            <a:r>
              <a:rPr lang="it-IT" sz="3200" b="1" spc="-1" dirty="0" err="1" smtClean="0">
                <a:solidFill>
                  <a:srgbClr val="000000"/>
                </a:solidFill>
                <a:latin typeface="Calibri"/>
                <a:ea typeface="DejaVu Sans"/>
              </a:rPr>
              <a:t>publico-privada</a:t>
            </a:r>
            <a:r>
              <a:rPr lang="it-IT" sz="3200" b="1" spc="-1" dirty="0" smtClean="0">
                <a:solidFill>
                  <a:srgbClr val="000000"/>
                </a:solidFill>
                <a:latin typeface="Calibri"/>
                <a:ea typeface="DejaVu Sans"/>
              </a:rPr>
              <a:t>.</a:t>
            </a:r>
            <a:endParaRPr lang="it-IT" sz="3200" b="0" strike="noStrike" spc="-1" dirty="0">
              <a:latin typeface="Arial"/>
            </a:endParaRPr>
          </a:p>
        </p:txBody>
      </p:sp>
      <p:sp>
        <p:nvSpPr>
          <p:cNvPr id="281" name="CustomShape 2"/>
          <p:cNvSpPr/>
          <p:nvPr/>
        </p:nvSpPr>
        <p:spPr>
          <a:xfrm>
            <a:off x="181080" y="1327218"/>
            <a:ext cx="8713800" cy="5446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74320" indent="449640" algn="just">
              <a:lnSpc>
                <a:spcPct val="150000"/>
              </a:lnSpc>
              <a:spcBef>
                <a:spcPts val="300"/>
              </a:spcBef>
              <a:spcAft>
                <a:spcPts val="1001"/>
              </a:spcAft>
              <a:buClr>
                <a:srgbClr val="000000"/>
              </a:buClr>
              <a:buFont typeface="Wingdings" charset="2"/>
              <a:buChar char=""/>
            </a:pPr>
            <a:r>
              <a:rPr lang="it-IT" sz="2000" b="1" strike="noStrike" spc="-1" dirty="0" err="1" smtClean="0">
                <a:solidFill>
                  <a:srgbClr val="0070C0"/>
                </a:solidFill>
                <a:latin typeface="Calibri"/>
                <a:ea typeface="Calibri"/>
              </a:rPr>
              <a:t>Commission</a:t>
            </a:r>
            <a:r>
              <a:rPr lang="it-IT" sz="2000" b="1" strike="noStrike" spc="-1" dirty="0" smtClean="0">
                <a:solidFill>
                  <a:srgbClr val="0070C0"/>
                </a:solidFill>
                <a:latin typeface="Calibri"/>
                <a:ea typeface="Calibri"/>
              </a:rPr>
              <a:t> </a:t>
            </a:r>
            <a:r>
              <a:rPr lang="it-IT" sz="2000" b="1" strike="noStrike" spc="-1" dirty="0">
                <a:solidFill>
                  <a:srgbClr val="0070C0"/>
                </a:solidFill>
                <a:latin typeface="Calibri"/>
                <a:ea typeface="Calibri"/>
              </a:rPr>
              <a:t>Europea</a:t>
            </a:r>
            <a:r>
              <a:rPr lang="it-IT" sz="2000" b="1" strike="noStrike" spc="-1" dirty="0">
                <a:solidFill>
                  <a:srgbClr val="008080"/>
                </a:solidFill>
                <a:latin typeface="Calibri"/>
                <a:ea typeface="Calibri"/>
              </a:rPr>
              <a:t> (Libro verde </a:t>
            </a:r>
            <a:r>
              <a:rPr lang="it-IT" sz="2000" b="1" strike="noStrike" spc="-1" dirty="0" err="1" smtClean="0">
                <a:solidFill>
                  <a:srgbClr val="008080"/>
                </a:solidFill>
                <a:latin typeface="Calibri"/>
                <a:ea typeface="Calibri"/>
              </a:rPr>
              <a:t>sobre</a:t>
            </a:r>
            <a:r>
              <a:rPr lang="it-IT" sz="2000" b="1" strike="noStrike" spc="-1" dirty="0" smtClean="0">
                <a:solidFill>
                  <a:srgbClr val="008080"/>
                </a:solidFill>
                <a:latin typeface="Calibri"/>
                <a:ea typeface="Calibri"/>
              </a:rPr>
              <a:t> la </a:t>
            </a:r>
            <a:r>
              <a:rPr lang="it-IT" sz="2000" b="1" strike="noStrike" spc="-1" dirty="0" err="1" smtClean="0">
                <a:solidFill>
                  <a:srgbClr val="008080"/>
                </a:solidFill>
                <a:latin typeface="Calibri"/>
                <a:ea typeface="Calibri"/>
              </a:rPr>
              <a:t>colaboraci</a:t>
            </a:r>
            <a:r>
              <a:rPr lang="it-IT" sz="2000" b="1" strike="noStrike" spc="-1" dirty="0" err="1" smtClean="0">
                <a:solidFill>
                  <a:srgbClr val="008080"/>
                </a:solidFill>
                <a:latin typeface="Arial"/>
                <a:ea typeface="Calibri"/>
                <a:cs typeface="Arial"/>
              </a:rPr>
              <a:t>ó</a:t>
            </a:r>
            <a:r>
              <a:rPr lang="it-IT" sz="2000" b="1" strike="noStrike" spc="-1" dirty="0" err="1" smtClean="0">
                <a:solidFill>
                  <a:srgbClr val="008080"/>
                </a:solidFill>
                <a:latin typeface="Calibri"/>
                <a:ea typeface="Calibri"/>
              </a:rPr>
              <a:t>n</a:t>
            </a:r>
            <a:r>
              <a:rPr lang="it-IT" sz="2000" b="1" strike="noStrike" spc="-1" dirty="0" smtClean="0">
                <a:solidFill>
                  <a:srgbClr val="008080"/>
                </a:solidFill>
                <a:latin typeface="Calibri"/>
                <a:ea typeface="Calibri"/>
              </a:rPr>
              <a:t> </a:t>
            </a:r>
            <a:r>
              <a:rPr lang="it-IT" sz="2000" b="1" strike="noStrike" spc="-1" dirty="0" err="1" smtClean="0">
                <a:solidFill>
                  <a:srgbClr val="008080"/>
                </a:solidFill>
                <a:latin typeface="Calibri"/>
                <a:ea typeface="Calibri"/>
              </a:rPr>
              <a:t>publico-privada</a:t>
            </a:r>
            <a:r>
              <a:rPr lang="it-IT" sz="2000" b="1" strike="noStrike" spc="-1" dirty="0" smtClean="0">
                <a:solidFill>
                  <a:srgbClr val="008080"/>
                </a:solidFill>
                <a:latin typeface="Calibri"/>
                <a:ea typeface="Calibri"/>
              </a:rPr>
              <a:t> </a:t>
            </a:r>
            <a:r>
              <a:rPr lang="it-IT" sz="2000" b="1" strike="noStrike" spc="-1" dirty="0">
                <a:solidFill>
                  <a:srgbClr val="008080"/>
                </a:solidFill>
                <a:latin typeface="Calibri"/>
                <a:ea typeface="Calibri"/>
              </a:rPr>
              <a:t>del 2004</a:t>
            </a:r>
            <a:r>
              <a:rPr lang="it-IT" sz="2000" b="1" strike="noStrike" spc="-1" dirty="0" smtClean="0">
                <a:solidFill>
                  <a:srgbClr val="008080"/>
                </a:solidFill>
                <a:latin typeface="Calibri"/>
                <a:ea typeface="Calibri"/>
              </a:rPr>
              <a:t>):</a:t>
            </a:r>
          </a:p>
          <a:p>
            <a:pPr marL="274320" indent="449640" algn="just">
              <a:lnSpc>
                <a:spcPct val="150000"/>
              </a:lnSpc>
              <a:spcBef>
                <a:spcPts val="300"/>
              </a:spcBef>
              <a:spcAft>
                <a:spcPts val="1001"/>
              </a:spcAft>
              <a:buClr>
                <a:srgbClr val="000000"/>
              </a:buClr>
              <a:buFont typeface="Wingdings" charset="2"/>
              <a:buChar char=""/>
            </a:pPr>
            <a:r>
              <a:rPr lang="es-ES" sz="2000" b="1" dirty="0">
                <a:solidFill>
                  <a:srgbClr val="C00000"/>
                </a:solidFill>
                <a:latin typeface="Times New Roman"/>
              </a:rPr>
              <a:t>No existe ningún marco jurídico específico de la CPP a nivel europeo.</a:t>
            </a:r>
            <a:endParaRPr lang="it-IT" sz="2000" b="1" strike="noStrike" spc="-1" dirty="0">
              <a:solidFill>
                <a:srgbClr val="C00000"/>
              </a:solidFill>
              <a:latin typeface="Arial"/>
            </a:endParaRPr>
          </a:p>
          <a:p>
            <a:pPr marL="274320" indent="449640" algn="just">
              <a:lnSpc>
                <a:spcPct val="150000"/>
              </a:lnSpc>
              <a:spcBef>
                <a:spcPts val="300"/>
              </a:spcBef>
              <a:spcAft>
                <a:spcPts val="1001"/>
              </a:spcAft>
              <a:buClr>
                <a:srgbClr val="000000"/>
              </a:buClr>
              <a:buFont typeface="Wingdings" charset="2"/>
              <a:buChar char=""/>
            </a:pPr>
            <a:r>
              <a:rPr lang="it-IT" sz="2000" b="0" strike="noStrike" spc="-1" dirty="0" smtClean="0">
                <a:solidFill>
                  <a:srgbClr val="000000"/>
                </a:solidFill>
                <a:latin typeface="Calibri"/>
                <a:ea typeface="Calibri"/>
              </a:rPr>
              <a:t>En </a:t>
            </a:r>
            <a:r>
              <a:rPr lang="it-IT" sz="2000" b="0" strike="noStrike" spc="-1" dirty="0" err="1" smtClean="0">
                <a:solidFill>
                  <a:srgbClr val="000000"/>
                </a:solidFill>
                <a:latin typeface="Calibri"/>
                <a:ea typeface="Calibri"/>
              </a:rPr>
              <a:t>el</a:t>
            </a:r>
            <a:r>
              <a:rPr lang="it-IT" sz="2000" b="0" strike="noStrike" spc="-1" dirty="0" smtClean="0">
                <a:solidFill>
                  <a:srgbClr val="000000"/>
                </a:solidFill>
                <a:latin typeface="Calibri"/>
                <a:ea typeface="Calibri"/>
              </a:rPr>
              <a:t> «</a:t>
            </a:r>
            <a:r>
              <a:rPr lang="it-IT" sz="2000" b="1" strike="noStrike" spc="-1" dirty="0" err="1" smtClean="0">
                <a:solidFill>
                  <a:srgbClr val="000000"/>
                </a:solidFill>
                <a:latin typeface="Calibri"/>
                <a:ea typeface="Calibri"/>
              </a:rPr>
              <a:t>modelo</a:t>
            </a:r>
            <a:r>
              <a:rPr lang="it-IT" sz="2000" b="1" strike="noStrike" spc="-1" dirty="0" smtClean="0">
                <a:solidFill>
                  <a:srgbClr val="000000"/>
                </a:solidFill>
                <a:latin typeface="Calibri"/>
                <a:ea typeface="Calibri"/>
              </a:rPr>
              <a:t> </a:t>
            </a:r>
            <a:r>
              <a:rPr lang="it-IT" sz="2000" b="1" strike="noStrike" spc="-1" dirty="0" err="1" smtClean="0">
                <a:solidFill>
                  <a:srgbClr val="000000"/>
                </a:solidFill>
                <a:latin typeface="Calibri"/>
                <a:ea typeface="Calibri"/>
              </a:rPr>
              <a:t>concesional</a:t>
            </a:r>
            <a:r>
              <a:rPr lang="it-IT" sz="2000" b="0" strike="noStrike" spc="-1" dirty="0" smtClean="0">
                <a:solidFill>
                  <a:srgbClr val="000000"/>
                </a:solidFill>
                <a:latin typeface="Calibri"/>
                <a:ea typeface="Calibri"/>
              </a:rPr>
              <a:t>» </a:t>
            </a:r>
            <a:r>
              <a:rPr lang="it-IT" sz="2000" b="0" strike="noStrike" spc="-1" dirty="0" err="1" smtClean="0">
                <a:solidFill>
                  <a:srgbClr val="000000"/>
                </a:solidFill>
                <a:latin typeface="Calibri"/>
                <a:ea typeface="Calibri"/>
              </a:rPr>
              <a:t>hay</a:t>
            </a:r>
            <a:r>
              <a:rPr lang="it-IT" sz="2000" b="0" strike="noStrike" spc="-1" dirty="0" smtClean="0">
                <a:solidFill>
                  <a:srgbClr val="000000"/>
                </a:solidFill>
                <a:latin typeface="Calibri"/>
                <a:ea typeface="Calibri"/>
              </a:rPr>
              <a:t> una </a:t>
            </a:r>
            <a:r>
              <a:rPr lang="it-IT" sz="2000" b="0" strike="noStrike" spc="-1" dirty="0" err="1" smtClean="0">
                <a:solidFill>
                  <a:srgbClr val="000000"/>
                </a:solidFill>
                <a:latin typeface="Calibri"/>
                <a:ea typeface="Calibri"/>
              </a:rPr>
              <a:t>relación</a:t>
            </a:r>
            <a:r>
              <a:rPr lang="it-IT" sz="2000" b="0" strike="noStrike" spc="-1" dirty="0" smtClean="0">
                <a:solidFill>
                  <a:srgbClr val="000000"/>
                </a:solidFill>
                <a:latin typeface="Calibri"/>
                <a:ea typeface="Calibri"/>
              </a:rPr>
              <a:t> </a:t>
            </a:r>
            <a:r>
              <a:rPr lang="it-IT" sz="2000" b="0" strike="noStrike" spc="-1" dirty="0" err="1" smtClean="0">
                <a:solidFill>
                  <a:srgbClr val="000000"/>
                </a:solidFill>
                <a:latin typeface="Calibri"/>
                <a:ea typeface="Calibri"/>
              </a:rPr>
              <a:t>juridica</a:t>
            </a:r>
            <a:r>
              <a:rPr lang="it-IT" sz="2000" b="0" strike="noStrike" spc="-1" dirty="0" smtClean="0">
                <a:solidFill>
                  <a:srgbClr val="000000"/>
                </a:solidFill>
                <a:latin typeface="Calibri"/>
                <a:ea typeface="Calibri"/>
              </a:rPr>
              <a:t> </a:t>
            </a:r>
            <a:r>
              <a:rPr lang="it-IT" sz="2000" b="0" strike="noStrike" spc="-1" dirty="0" err="1" smtClean="0">
                <a:solidFill>
                  <a:srgbClr val="000000"/>
                </a:solidFill>
                <a:latin typeface="Calibri"/>
                <a:ea typeface="Calibri"/>
              </a:rPr>
              <a:t>directa</a:t>
            </a:r>
            <a:r>
              <a:rPr lang="it-IT" sz="2000" b="0" strike="noStrike" spc="-1" dirty="0" smtClean="0">
                <a:solidFill>
                  <a:srgbClr val="000000"/>
                </a:solidFill>
                <a:latin typeface="Calibri"/>
                <a:ea typeface="Calibri"/>
              </a:rPr>
              <a:t> </a:t>
            </a:r>
            <a:r>
              <a:rPr lang="it-IT" sz="2000" b="0" strike="noStrike" spc="-1" dirty="0" err="1" smtClean="0">
                <a:solidFill>
                  <a:srgbClr val="000000"/>
                </a:solidFill>
                <a:latin typeface="Calibri"/>
                <a:ea typeface="Calibri"/>
              </a:rPr>
              <a:t>entre</a:t>
            </a:r>
            <a:r>
              <a:rPr lang="it-IT" sz="2000" b="0" strike="noStrike" spc="-1" dirty="0" smtClean="0">
                <a:solidFill>
                  <a:srgbClr val="000000"/>
                </a:solidFill>
                <a:latin typeface="Calibri"/>
                <a:ea typeface="Calibri"/>
              </a:rPr>
              <a:t> </a:t>
            </a:r>
            <a:r>
              <a:rPr lang="it-IT" sz="2000" b="0" strike="noStrike" spc="-1" dirty="0" err="1" smtClean="0">
                <a:solidFill>
                  <a:srgbClr val="000000"/>
                </a:solidFill>
                <a:latin typeface="Calibri"/>
                <a:ea typeface="Calibri"/>
              </a:rPr>
              <a:t>el</a:t>
            </a:r>
            <a:r>
              <a:rPr lang="it-IT" sz="2000" b="0" strike="noStrike" spc="-1" dirty="0" smtClean="0">
                <a:solidFill>
                  <a:srgbClr val="000000"/>
                </a:solidFill>
                <a:latin typeface="Calibri"/>
                <a:ea typeface="Calibri"/>
              </a:rPr>
              <a:t> socio </a:t>
            </a:r>
            <a:r>
              <a:rPr lang="it-IT" sz="2000" b="0" strike="noStrike" spc="-1" dirty="0" err="1" smtClean="0">
                <a:solidFill>
                  <a:srgbClr val="000000"/>
                </a:solidFill>
                <a:latin typeface="Calibri"/>
                <a:ea typeface="Calibri"/>
              </a:rPr>
              <a:t>privado</a:t>
            </a:r>
            <a:r>
              <a:rPr lang="it-IT" sz="2000" b="0" strike="noStrike" spc="-1" dirty="0" smtClean="0">
                <a:solidFill>
                  <a:srgbClr val="000000"/>
                </a:solidFill>
                <a:latin typeface="Calibri"/>
                <a:ea typeface="Calibri"/>
              </a:rPr>
              <a:t> y </a:t>
            </a:r>
            <a:r>
              <a:rPr lang="it-IT" sz="2000" b="0" strike="noStrike" spc="-1" dirty="0" err="1" smtClean="0">
                <a:solidFill>
                  <a:srgbClr val="000000"/>
                </a:solidFill>
                <a:latin typeface="Calibri"/>
                <a:ea typeface="Calibri"/>
              </a:rPr>
              <a:t>el</a:t>
            </a:r>
            <a:r>
              <a:rPr lang="it-IT" sz="2000" b="0" strike="noStrike" spc="-1" dirty="0" smtClean="0">
                <a:solidFill>
                  <a:srgbClr val="000000"/>
                </a:solidFill>
                <a:latin typeface="Calibri"/>
                <a:ea typeface="Calibri"/>
              </a:rPr>
              <a:t> </a:t>
            </a:r>
            <a:r>
              <a:rPr lang="it-IT" sz="2000" b="1" strike="noStrike" spc="-1" dirty="0" smtClean="0">
                <a:solidFill>
                  <a:srgbClr val="000000"/>
                </a:solidFill>
                <a:latin typeface="Calibri"/>
                <a:ea typeface="Calibri"/>
              </a:rPr>
              <a:t>usuario </a:t>
            </a:r>
            <a:r>
              <a:rPr lang="it-IT" sz="2000" b="1" strike="noStrike" spc="-1" dirty="0" err="1" smtClean="0">
                <a:solidFill>
                  <a:srgbClr val="000000"/>
                </a:solidFill>
                <a:latin typeface="Calibri"/>
                <a:ea typeface="Calibri"/>
              </a:rPr>
              <a:t>final</a:t>
            </a:r>
            <a:r>
              <a:rPr lang="it-IT" sz="2000" b="0" strike="noStrike" spc="-1" dirty="0" smtClean="0">
                <a:solidFill>
                  <a:srgbClr val="000000"/>
                </a:solidFill>
                <a:latin typeface="Calibri"/>
                <a:ea typeface="Calibri"/>
              </a:rPr>
              <a:t>: </a:t>
            </a:r>
            <a:r>
              <a:rPr lang="es-ES" sz="2000" spc="-1" dirty="0">
                <a:solidFill>
                  <a:srgbClr val="000000"/>
                </a:solidFill>
                <a:latin typeface="Calibri"/>
                <a:ea typeface="Calibri"/>
              </a:rPr>
              <a:t> el socio privado presta un servicio a la población «en lugar de» el socio público, pero bajo su control. </a:t>
            </a:r>
            <a:endParaRPr lang="es-ES" sz="2000" spc="-1" dirty="0" smtClean="0">
              <a:solidFill>
                <a:srgbClr val="000000"/>
              </a:solidFill>
              <a:latin typeface="Calibri"/>
              <a:ea typeface="Calibri"/>
            </a:endParaRPr>
          </a:p>
          <a:p>
            <a:pPr marL="274320" indent="449640" algn="just">
              <a:lnSpc>
                <a:spcPct val="150000"/>
              </a:lnSpc>
              <a:spcBef>
                <a:spcPts val="300"/>
              </a:spcBef>
              <a:spcAft>
                <a:spcPts val="1001"/>
              </a:spcAft>
              <a:buClr>
                <a:srgbClr val="000000"/>
              </a:buClr>
              <a:buFont typeface="Wingdings" charset="2"/>
              <a:buChar char=""/>
            </a:pPr>
            <a:r>
              <a:rPr lang="es-ES" sz="2000" spc="-1" dirty="0" smtClean="0">
                <a:solidFill>
                  <a:srgbClr val="000000"/>
                </a:solidFill>
                <a:latin typeface="Calibri"/>
                <a:ea typeface="Calibri"/>
              </a:rPr>
              <a:t>Asimismo</a:t>
            </a:r>
            <a:r>
              <a:rPr lang="es-ES" sz="2000" spc="-1" dirty="0">
                <a:solidFill>
                  <a:srgbClr val="000000"/>
                </a:solidFill>
                <a:latin typeface="Calibri"/>
                <a:ea typeface="Calibri"/>
              </a:rPr>
              <a:t>, se caracteriza por el modo en que se remunera al </a:t>
            </a:r>
            <a:r>
              <a:rPr lang="es-ES" sz="2000" spc="-1" dirty="0" smtClean="0">
                <a:solidFill>
                  <a:srgbClr val="000000"/>
                </a:solidFill>
                <a:latin typeface="Calibri"/>
                <a:ea typeface="Calibri"/>
              </a:rPr>
              <a:t>contratista:</a:t>
            </a:r>
          </a:p>
          <a:p>
            <a:pPr marL="274320" indent="449640" algn="just">
              <a:lnSpc>
                <a:spcPct val="150000"/>
              </a:lnSpc>
              <a:spcBef>
                <a:spcPts val="300"/>
              </a:spcBef>
              <a:spcAft>
                <a:spcPts val="1001"/>
              </a:spcAft>
              <a:buClr>
                <a:srgbClr val="000000"/>
              </a:buClr>
              <a:buFont typeface="Wingdings" charset="2"/>
              <a:buChar char=""/>
            </a:pPr>
            <a:r>
              <a:rPr lang="es-ES" sz="2000" spc="-1" dirty="0" smtClean="0">
                <a:solidFill>
                  <a:srgbClr val="000000"/>
                </a:solidFill>
                <a:latin typeface="Calibri"/>
                <a:ea typeface="Calibri"/>
              </a:rPr>
              <a:t>cánones </a:t>
            </a:r>
            <a:r>
              <a:rPr lang="es-ES" sz="2000" spc="-1" dirty="0">
                <a:solidFill>
                  <a:srgbClr val="000000"/>
                </a:solidFill>
                <a:latin typeface="Calibri"/>
                <a:ea typeface="Calibri"/>
              </a:rPr>
              <a:t>abonados </a:t>
            </a:r>
            <a:r>
              <a:rPr lang="es-ES" sz="2000" u="sng" spc="-1" dirty="0">
                <a:solidFill>
                  <a:srgbClr val="000000"/>
                </a:solidFill>
                <a:latin typeface="Calibri"/>
                <a:ea typeface="Calibri"/>
              </a:rPr>
              <a:t>por los usuarios</a:t>
            </a:r>
            <a:r>
              <a:rPr lang="es-ES" sz="2000" spc="-1" dirty="0">
                <a:solidFill>
                  <a:srgbClr val="000000"/>
                </a:solidFill>
                <a:latin typeface="Calibri"/>
                <a:ea typeface="Calibri"/>
              </a:rPr>
              <a:t> del servicio, que se completan, en su caso, con subvenciones concedidas por los poderes públicos</a:t>
            </a:r>
            <a:r>
              <a:rPr lang="es-ES" sz="2000" spc="-1" dirty="0" smtClean="0">
                <a:solidFill>
                  <a:srgbClr val="000000"/>
                </a:solidFill>
                <a:latin typeface="Calibri"/>
                <a:ea typeface="Calibri"/>
              </a:rPr>
              <a:t>.</a:t>
            </a:r>
          </a:p>
          <a:p>
            <a:pPr marL="274320" indent="449640" algn="ctr">
              <a:lnSpc>
                <a:spcPct val="150000"/>
              </a:lnSpc>
              <a:spcBef>
                <a:spcPts val="300"/>
              </a:spcBef>
              <a:spcAft>
                <a:spcPts val="1001"/>
              </a:spcAft>
              <a:buClr>
                <a:srgbClr val="000000"/>
              </a:buClr>
              <a:buFont typeface="Wingdings" charset="2"/>
              <a:buChar char=""/>
            </a:pPr>
            <a:r>
              <a:rPr lang="es-ES" sz="2800" b="1" strike="noStrike" spc="-1" dirty="0" smtClean="0">
                <a:solidFill>
                  <a:srgbClr val="002060"/>
                </a:solidFill>
                <a:latin typeface="Calibri"/>
              </a:rPr>
              <a:t>→    Obras calientes</a:t>
            </a:r>
            <a:endParaRPr lang="it-IT" sz="2800" b="1" strike="noStrike" spc="-1" dirty="0">
              <a:solidFill>
                <a:srgbClr val="002060"/>
              </a:solidFill>
              <a:latin typeface="Arial"/>
            </a:endParaRPr>
          </a:p>
          <a:p>
            <a:pPr algn="just">
              <a:lnSpc>
                <a:spcPct val="150000"/>
              </a:lnSpc>
              <a:spcBef>
                <a:spcPts val="281"/>
              </a:spcBef>
              <a:spcAft>
                <a:spcPts val="1001"/>
              </a:spcAft>
            </a:pPr>
            <a:endParaRPr lang="it-IT" sz="1500" b="0" strike="noStrike" spc="-1" dirty="0">
              <a:latin typeface="Arial"/>
            </a:endParaRPr>
          </a:p>
        </p:txBody>
      </p:sp>
      <p:sp>
        <p:nvSpPr>
          <p:cNvPr id="282" name="CustomShape 3"/>
          <p:cNvSpPr/>
          <p:nvPr/>
        </p:nvSpPr>
        <p:spPr>
          <a:xfrm>
            <a:off x="6553080" y="6356520"/>
            <a:ext cx="2132280" cy="363600"/>
          </a:xfrm>
          <a:prstGeom prst="rect">
            <a:avLst/>
          </a:prstGeom>
          <a:noFill/>
          <a:ln>
            <a:noFill/>
          </a:ln>
        </p:spPr>
        <p:style>
          <a:lnRef idx="0">
            <a:scrgbClr r="0" g="0" b="0"/>
          </a:lnRef>
          <a:fillRef idx="0">
            <a:scrgbClr r="0" g="0" b="0"/>
          </a:fillRef>
          <a:effectRef idx="0">
            <a:scrgbClr r="0" g="0" b="0"/>
          </a:effectRef>
          <a:fontRef idx="minor"/>
        </p:style>
      </p:sp>
      <p:sp>
        <p:nvSpPr>
          <p:cNvPr id="283" name="CustomShape 4"/>
          <p:cNvSpPr/>
          <p:nvPr/>
        </p:nvSpPr>
        <p:spPr>
          <a:xfrm>
            <a:off x="0" y="0"/>
            <a:ext cx="9142560" cy="522360"/>
          </a:xfrm>
          <a:prstGeom prst="rect">
            <a:avLst/>
          </a:prstGeom>
          <a:solidFill>
            <a:srgbClr val="002060"/>
          </a:solidFill>
          <a:ln>
            <a:noFill/>
          </a:ln>
        </p:spPr>
        <p:style>
          <a:lnRef idx="0">
            <a:scrgbClr r="0" g="0" b="0"/>
          </a:lnRef>
          <a:fillRef idx="0">
            <a:scrgbClr r="0" g="0" b="0"/>
          </a:fillRef>
          <a:effectRef idx="0">
            <a:scrgbClr r="0" g="0" b="0"/>
          </a:effectRef>
          <a:fontRef idx="minor"/>
        </p:style>
        <p:txBody>
          <a:bodyPr lIns="90360" tIns="44280" rIns="90360" bIns="44280"/>
          <a:lstStyle/>
          <a:p>
            <a:pPr>
              <a:lnSpc>
                <a:spcPct val="100000"/>
              </a:lnSpc>
            </a:pPr>
            <a:r>
              <a:rPr lang="it-IT" sz="2000" b="1" strike="noStrike" spc="-1" dirty="0">
                <a:solidFill>
                  <a:srgbClr val="FFFFFF"/>
                </a:solidFill>
                <a:latin typeface="Trebuchet MS"/>
                <a:ea typeface="Arial Unicode MS"/>
              </a:rPr>
              <a:t>I Contratti di Concessione e di PPP</a:t>
            </a:r>
            <a:endParaRPr lang="it-IT" sz="2000" b="0" strike="noStrike" spc="-1" dirty="0">
              <a:latin typeface="Arial"/>
            </a:endParaRPr>
          </a:p>
          <a:p>
            <a:pPr>
              <a:lnSpc>
                <a:spcPct val="100000"/>
              </a:lnSpc>
            </a:pPr>
            <a:endParaRPr lang="it-IT" sz="2000" b="0" strike="noStrike" spc="-1" dirty="0">
              <a:latin typeface="Arial"/>
            </a:endParaRPr>
          </a:p>
        </p:txBody>
      </p:sp>
    </p:spTree>
    <p:extLst>
      <p:ext uri="{BB962C8B-B14F-4D97-AF65-F5344CB8AC3E}">
        <p14:creationId xmlns:p14="http://schemas.microsoft.com/office/powerpoint/2010/main" val="980677708"/>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 name="CustomShape 1"/>
          <p:cNvSpPr/>
          <p:nvPr/>
        </p:nvSpPr>
        <p:spPr>
          <a:xfrm>
            <a:off x="684360" y="332656"/>
            <a:ext cx="7466040" cy="11415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it-IT" sz="3200" b="1" spc="-1" dirty="0" err="1">
                <a:solidFill>
                  <a:srgbClr val="000000"/>
                </a:solidFill>
                <a:latin typeface="Calibri"/>
                <a:ea typeface="DejaVu Sans"/>
              </a:rPr>
              <a:t>C</a:t>
            </a:r>
            <a:r>
              <a:rPr lang="it-IT" sz="3200" b="1" strike="noStrike" spc="-1" dirty="0" err="1">
                <a:solidFill>
                  <a:srgbClr val="000000"/>
                </a:solidFill>
                <a:latin typeface="Calibri"/>
                <a:ea typeface="DejaVu Sans"/>
              </a:rPr>
              <a:t>entralidad</a:t>
            </a:r>
            <a:r>
              <a:rPr lang="it-IT" sz="3200" b="1" strike="noStrike" spc="-1" dirty="0">
                <a:solidFill>
                  <a:srgbClr val="000000"/>
                </a:solidFill>
                <a:latin typeface="Calibri"/>
                <a:ea typeface="DejaVu Sans"/>
              </a:rPr>
              <a:t> del </a:t>
            </a:r>
            <a:r>
              <a:rPr lang="it-IT" sz="3200" b="1" strike="noStrike" spc="-1" dirty="0" err="1" smtClean="0">
                <a:solidFill>
                  <a:srgbClr val="000000"/>
                </a:solidFill>
                <a:latin typeface="Calibri"/>
                <a:ea typeface="DejaVu Sans"/>
              </a:rPr>
              <a:t>riesgo</a:t>
            </a:r>
            <a:r>
              <a:rPr lang="it-IT" sz="3200" b="1" spc="-1" dirty="0">
                <a:solidFill>
                  <a:srgbClr val="000000"/>
                </a:solidFill>
                <a:latin typeface="Calibri"/>
                <a:ea typeface="DejaVu Sans"/>
              </a:rPr>
              <a:t> </a:t>
            </a:r>
            <a:r>
              <a:rPr lang="it-IT" sz="3200" b="1" spc="-1" dirty="0" smtClean="0">
                <a:solidFill>
                  <a:srgbClr val="000000"/>
                </a:solidFill>
                <a:latin typeface="Calibri"/>
                <a:ea typeface="DejaVu Sans"/>
              </a:rPr>
              <a:t>en </a:t>
            </a:r>
            <a:r>
              <a:rPr lang="it-IT" sz="3200" b="1" spc="-1" dirty="0" err="1" smtClean="0">
                <a:solidFill>
                  <a:srgbClr val="000000"/>
                </a:solidFill>
                <a:latin typeface="Calibri"/>
                <a:ea typeface="DejaVu Sans"/>
              </a:rPr>
              <a:t>los</a:t>
            </a:r>
            <a:r>
              <a:rPr lang="it-IT" sz="3200" b="1" spc="-1" dirty="0" smtClean="0">
                <a:solidFill>
                  <a:srgbClr val="000000"/>
                </a:solidFill>
                <a:latin typeface="Calibri"/>
                <a:ea typeface="DejaVu Sans"/>
              </a:rPr>
              <a:t> </a:t>
            </a:r>
            <a:r>
              <a:rPr lang="it-IT" sz="3200" b="1" spc="-1" dirty="0" err="1" smtClean="0">
                <a:solidFill>
                  <a:srgbClr val="000000"/>
                </a:solidFill>
                <a:latin typeface="Calibri"/>
                <a:ea typeface="DejaVu Sans"/>
              </a:rPr>
              <a:t>contratos</a:t>
            </a:r>
            <a:r>
              <a:rPr lang="it-IT" sz="3200" b="1" spc="-1" dirty="0" smtClean="0">
                <a:solidFill>
                  <a:srgbClr val="000000"/>
                </a:solidFill>
                <a:latin typeface="Calibri"/>
                <a:ea typeface="DejaVu Sans"/>
              </a:rPr>
              <a:t> de </a:t>
            </a:r>
            <a:r>
              <a:rPr lang="it-IT" sz="3200" b="1" spc="-1" dirty="0" err="1" smtClean="0">
                <a:solidFill>
                  <a:srgbClr val="000000"/>
                </a:solidFill>
                <a:latin typeface="Calibri"/>
                <a:ea typeface="DejaVu Sans"/>
              </a:rPr>
              <a:t>colaboraci</a:t>
            </a:r>
            <a:r>
              <a:rPr lang="it-IT" sz="3200" b="1" spc="-1" dirty="0" err="1" smtClean="0">
                <a:solidFill>
                  <a:srgbClr val="000000"/>
                </a:solidFill>
                <a:latin typeface="Arial"/>
                <a:ea typeface="DejaVu Sans"/>
                <a:cs typeface="Arial"/>
              </a:rPr>
              <a:t>ó</a:t>
            </a:r>
            <a:r>
              <a:rPr lang="it-IT" sz="3200" b="1" spc="-1" dirty="0" err="1" smtClean="0">
                <a:solidFill>
                  <a:srgbClr val="000000"/>
                </a:solidFill>
                <a:latin typeface="Calibri"/>
                <a:ea typeface="DejaVu Sans"/>
              </a:rPr>
              <a:t>n</a:t>
            </a:r>
            <a:r>
              <a:rPr lang="it-IT" sz="3200" b="1" spc="-1" dirty="0" smtClean="0">
                <a:solidFill>
                  <a:srgbClr val="000000"/>
                </a:solidFill>
                <a:latin typeface="Calibri"/>
                <a:ea typeface="DejaVu Sans"/>
              </a:rPr>
              <a:t> </a:t>
            </a:r>
            <a:r>
              <a:rPr lang="it-IT" sz="3200" b="1" spc="-1" dirty="0" err="1" smtClean="0">
                <a:solidFill>
                  <a:srgbClr val="000000"/>
                </a:solidFill>
                <a:latin typeface="Calibri"/>
                <a:ea typeface="DejaVu Sans"/>
              </a:rPr>
              <a:t>publico-privada</a:t>
            </a:r>
            <a:r>
              <a:rPr lang="it-IT" sz="3200" b="1" spc="-1" dirty="0" smtClean="0">
                <a:solidFill>
                  <a:srgbClr val="000000"/>
                </a:solidFill>
                <a:latin typeface="Calibri"/>
                <a:ea typeface="DejaVu Sans"/>
              </a:rPr>
              <a:t>.</a:t>
            </a:r>
            <a:endParaRPr lang="it-IT" sz="3200" b="0" strike="noStrike" spc="-1" dirty="0">
              <a:latin typeface="Arial"/>
            </a:endParaRPr>
          </a:p>
        </p:txBody>
      </p:sp>
      <p:sp>
        <p:nvSpPr>
          <p:cNvPr id="281" name="CustomShape 2"/>
          <p:cNvSpPr/>
          <p:nvPr/>
        </p:nvSpPr>
        <p:spPr>
          <a:xfrm>
            <a:off x="227980" y="1327218"/>
            <a:ext cx="8713800" cy="5446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74320" indent="449640" algn="just">
              <a:lnSpc>
                <a:spcPct val="150000"/>
              </a:lnSpc>
              <a:spcBef>
                <a:spcPts val="300"/>
              </a:spcBef>
              <a:spcAft>
                <a:spcPts val="1001"/>
              </a:spcAft>
              <a:buClr>
                <a:srgbClr val="000000"/>
              </a:buClr>
              <a:buFont typeface="Wingdings" charset="2"/>
              <a:buChar char=""/>
            </a:pPr>
            <a:r>
              <a:rPr lang="it-IT" sz="2000" b="1" strike="noStrike" spc="-1" dirty="0" err="1" smtClean="0">
                <a:solidFill>
                  <a:srgbClr val="0070C0"/>
                </a:solidFill>
                <a:latin typeface="Calibri"/>
                <a:ea typeface="Calibri"/>
              </a:rPr>
              <a:t>Commission</a:t>
            </a:r>
            <a:r>
              <a:rPr lang="it-IT" sz="2000" b="1" strike="noStrike" spc="-1" dirty="0" smtClean="0">
                <a:solidFill>
                  <a:srgbClr val="0070C0"/>
                </a:solidFill>
                <a:latin typeface="Calibri"/>
                <a:ea typeface="Calibri"/>
              </a:rPr>
              <a:t> </a:t>
            </a:r>
            <a:r>
              <a:rPr lang="it-IT" sz="2000" b="1" strike="noStrike" spc="-1" dirty="0">
                <a:solidFill>
                  <a:srgbClr val="0070C0"/>
                </a:solidFill>
                <a:latin typeface="Calibri"/>
                <a:ea typeface="Calibri"/>
              </a:rPr>
              <a:t>Europea</a:t>
            </a:r>
            <a:r>
              <a:rPr lang="it-IT" sz="2000" b="1" strike="noStrike" spc="-1" dirty="0">
                <a:solidFill>
                  <a:srgbClr val="008080"/>
                </a:solidFill>
                <a:latin typeface="Calibri"/>
                <a:ea typeface="Calibri"/>
              </a:rPr>
              <a:t> (Libro verde </a:t>
            </a:r>
            <a:r>
              <a:rPr lang="it-IT" sz="2000" b="1" strike="noStrike" spc="-1" dirty="0" err="1" smtClean="0">
                <a:solidFill>
                  <a:srgbClr val="008080"/>
                </a:solidFill>
                <a:latin typeface="Calibri"/>
                <a:ea typeface="Calibri"/>
              </a:rPr>
              <a:t>sobre</a:t>
            </a:r>
            <a:r>
              <a:rPr lang="it-IT" sz="2000" b="1" strike="noStrike" spc="-1" dirty="0" smtClean="0">
                <a:solidFill>
                  <a:srgbClr val="008080"/>
                </a:solidFill>
                <a:latin typeface="Calibri"/>
                <a:ea typeface="Calibri"/>
              </a:rPr>
              <a:t> la </a:t>
            </a:r>
            <a:r>
              <a:rPr lang="it-IT" sz="2000" b="1" strike="noStrike" spc="-1" dirty="0" err="1" smtClean="0">
                <a:solidFill>
                  <a:srgbClr val="008080"/>
                </a:solidFill>
                <a:latin typeface="Calibri"/>
                <a:ea typeface="Calibri"/>
              </a:rPr>
              <a:t>colaboraci</a:t>
            </a:r>
            <a:r>
              <a:rPr lang="it-IT" sz="2000" b="1" strike="noStrike" spc="-1" dirty="0" err="1" smtClean="0">
                <a:solidFill>
                  <a:srgbClr val="008080"/>
                </a:solidFill>
                <a:latin typeface="Arial"/>
                <a:ea typeface="Calibri"/>
                <a:cs typeface="Arial"/>
              </a:rPr>
              <a:t>ó</a:t>
            </a:r>
            <a:r>
              <a:rPr lang="it-IT" sz="2000" b="1" strike="noStrike" spc="-1" dirty="0" err="1" smtClean="0">
                <a:solidFill>
                  <a:srgbClr val="008080"/>
                </a:solidFill>
                <a:latin typeface="Calibri"/>
                <a:ea typeface="Calibri"/>
              </a:rPr>
              <a:t>n</a:t>
            </a:r>
            <a:r>
              <a:rPr lang="it-IT" sz="2000" b="1" strike="noStrike" spc="-1" dirty="0" smtClean="0">
                <a:solidFill>
                  <a:srgbClr val="008080"/>
                </a:solidFill>
                <a:latin typeface="Calibri"/>
                <a:ea typeface="Calibri"/>
              </a:rPr>
              <a:t> </a:t>
            </a:r>
            <a:r>
              <a:rPr lang="it-IT" sz="2000" b="1" strike="noStrike" spc="-1" dirty="0" err="1" smtClean="0">
                <a:solidFill>
                  <a:srgbClr val="008080"/>
                </a:solidFill>
                <a:latin typeface="Calibri"/>
                <a:ea typeface="Calibri"/>
              </a:rPr>
              <a:t>publico-privada</a:t>
            </a:r>
            <a:r>
              <a:rPr lang="it-IT" sz="2000" b="1" strike="noStrike" spc="-1" dirty="0" smtClean="0">
                <a:solidFill>
                  <a:srgbClr val="008080"/>
                </a:solidFill>
                <a:latin typeface="Calibri"/>
                <a:ea typeface="Calibri"/>
              </a:rPr>
              <a:t> </a:t>
            </a:r>
            <a:r>
              <a:rPr lang="it-IT" sz="2000" b="1" strike="noStrike" spc="-1" dirty="0">
                <a:solidFill>
                  <a:srgbClr val="008080"/>
                </a:solidFill>
                <a:latin typeface="Calibri"/>
                <a:ea typeface="Calibri"/>
              </a:rPr>
              <a:t>del 2004</a:t>
            </a:r>
            <a:r>
              <a:rPr lang="it-IT" sz="2000" b="1" strike="noStrike" spc="-1" dirty="0" smtClean="0">
                <a:solidFill>
                  <a:srgbClr val="008080"/>
                </a:solidFill>
                <a:latin typeface="Calibri"/>
                <a:ea typeface="Calibri"/>
              </a:rPr>
              <a:t>):</a:t>
            </a:r>
          </a:p>
          <a:p>
            <a:pPr marL="274320" indent="449640" algn="just">
              <a:lnSpc>
                <a:spcPct val="150000"/>
              </a:lnSpc>
              <a:spcBef>
                <a:spcPts val="300"/>
              </a:spcBef>
              <a:spcAft>
                <a:spcPts val="1001"/>
              </a:spcAft>
              <a:buClr>
                <a:srgbClr val="000000"/>
              </a:buClr>
              <a:buFont typeface="Wingdings" charset="2"/>
              <a:buChar char=""/>
            </a:pPr>
            <a:r>
              <a:rPr lang="es-ES" spc="-1" dirty="0">
                <a:latin typeface="Calibri" pitchFamily="34" charset="0"/>
                <a:cs typeface="Calibri" pitchFamily="34" charset="0"/>
              </a:rPr>
              <a:t>En </a:t>
            </a:r>
            <a:r>
              <a:rPr lang="es-ES" sz="2000" spc="-1" dirty="0" smtClean="0">
                <a:latin typeface="Calibri" pitchFamily="34" charset="0"/>
                <a:cs typeface="Calibri" pitchFamily="34" charset="0"/>
              </a:rPr>
              <a:t>«</a:t>
            </a:r>
            <a:r>
              <a:rPr lang="es-ES" sz="2000" b="1" spc="-1" dirty="0" smtClean="0">
                <a:latin typeface="Calibri" pitchFamily="34" charset="0"/>
                <a:cs typeface="Calibri" pitchFamily="34" charset="0"/>
              </a:rPr>
              <a:t>otros tipos»</a:t>
            </a:r>
            <a:r>
              <a:rPr lang="es-ES" sz="2000" spc="-1" dirty="0" smtClean="0">
                <a:latin typeface="Calibri" pitchFamily="34" charset="0"/>
                <a:cs typeface="Calibri" pitchFamily="34" charset="0"/>
              </a:rPr>
              <a:t> </a:t>
            </a:r>
            <a:r>
              <a:rPr lang="es-ES" spc="-1" dirty="0">
                <a:latin typeface="Calibri" pitchFamily="34" charset="0"/>
                <a:cs typeface="Calibri" pitchFamily="34" charset="0"/>
              </a:rPr>
              <a:t>de </a:t>
            </a:r>
            <a:r>
              <a:rPr lang="es-ES" spc="-1" dirty="0" smtClean="0">
                <a:latin typeface="Calibri" pitchFamily="34" charset="0"/>
                <a:cs typeface="Calibri" pitchFamily="34" charset="0"/>
              </a:rPr>
              <a:t>contratos de CPP:</a:t>
            </a:r>
          </a:p>
          <a:p>
            <a:pPr marL="274320" indent="449640" algn="just">
              <a:lnSpc>
                <a:spcPct val="150000"/>
              </a:lnSpc>
              <a:spcBef>
                <a:spcPts val="300"/>
              </a:spcBef>
              <a:spcAft>
                <a:spcPts val="1001"/>
              </a:spcAft>
              <a:buClr>
                <a:srgbClr val="000000"/>
              </a:buClr>
              <a:buFont typeface="Wingdings" charset="2"/>
              <a:buChar char=""/>
            </a:pPr>
            <a:r>
              <a:rPr lang="es-ES" spc="-1" dirty="0" smtClean="0">
                <a:latin typeface="Calibri" pitchFamily="34" charset="0"/>
                <a:cs typeface="Calibri" pitchFamily="34" charset="0"/>
              </a:rPr>
              <a:t>la </a:t>
            </a:r>
            <a:r>
              <a:rPr lang="es-ES" spc="-1" dirty="0">
                <a:latin typeface="Calibri" pitchFamily="34" charset="0"/>
                <a:cs typeface="Calibri" pitchFamily="34" charset="0"/>
              </a:rPr>
              <a:t>tarea del socio privado consiste en realizar y gestionar una infraestructura </a:t>
            </a:r>
            <a:r>
              <a:rPr lang="es-ES" b="1" spc="-1" dirty="0">
                <a:latin typeface="Calibri" pitchFamily="34" charset="0"/>
                <a:cs typeface="Calibri" pitchFamily="34" charset="0"/>
              </a:rPr>
              <a:t>para la administración pública</a:t>
            </a:r>
            <a:r>
              <a:rPr lang="es-ES" spc="-1" dirty="0">
                <a:latin typeface="Calibri" pitchFamily="34" charset="0"/>
                <a:cs typeface="Calibri" pitchFamily="34" charset="0"/>
              </a:rPr>
              <a:t> </a:t>
            </a:r>
            <a:r>
              <a:rPr lang="es-ES" spc="-1" dirty="0" smtClean="0">
                <a:latin typeface="Calibri" pitchFamily="34" charset="0"/>
                <a:cs typeface="Calibri" pitchFamily="34" charset="0"/>
              </a:rPr>
              <a:t>(.......una escuela, </a:t>
            </a:r>
            <a:r>
              <a:rPr lang="es-ES" spc="-1" dirty="0">
                <a:latin typeface="Calibri" pitchFamily="34" charset="0"/>
                <a:cs typeface="Calibri" pitchFamily="34" charset="0"/>
              </a:rPr>
              <a:t>un hospital, </a:t>
            </a:r>
            <a:r>
              <a:rPr lang="es-ES" spc="-1" dirty="0" smtClean="0">
                <a:latin typeface="Calibri" pitchFamily="34" charset="0"/>
                <a:cs typeface="Calibri" pitchFamily="34" charset="0"/>
              </a:rPr>
              <a:t>una càrcel</a:t>
            </a:r>
            <a:r>
              <a:rPr lang="es-ES" spc="-1" dirty="0" smtClean="0">
                <a:latin typeface="Calibri" pitchFamily="34" charset="0"/>
                <a:cs typeface="Calibri" pitchFamily="34" charset="0"/>
              </a:rPr>
              <a:t>).</a:t>
            </a:r>
          </a:p>
          <a:p>
            <a:pPr marL="274320" indent="449640" algn="just">
              <a:lnSpc>
                <a:spcPct val="150000"/>
              </a:lnSpc>
              <a:spcBef>
                <a:spcPts val="300"/>
              </a:spcBef>
              <a:spcAft>
                <a:spcPts val="1001"/>
              </a:spcAft>
              <a:buClr>
                <a:srgbClr val="000000"/>
              </a:buClr>
              <a:buFont typeface="Wingdings" charset="2"/>
              <a:buChar char=""/>
            </a:pPr>
            <a:r>
              <a:rPr lang="es-ES" sz="2000" b="1" spc="-1" dirty="0">
                <a:solidFill>
                  <a:srgbClr val="002060"/>
                </a:solidFill>
                <a:latin typeface="Calibri" pitchFamily="34" charset="0"/>
                <a:cs typeface="Calibri" pitchFamily="34" charset="0"/>
              </a:rPr>
              <a:t>→   Obras frias</a:t>
            </a:r>
            <a:endParaRPr lang="it-IT" sz="2000" b="1" spc="-1" dirty="0">
              <a:solidFill>
                <a:srgbClr val="002060"/>
              </a:solidFill>
              <a:latin typeface="Calibri" pitchFamily="34" charset="0"/>
              <a:cs typeface="Calibri" pitchFamily="34" charset="0"/>
            </a:endParaRPr>
          </a:p>
          <a:p>
            <a:pPr marL="274320" indent="449640" algn="just">
              <a:lnSpc>
                <a:spcPct val="150000"/>
              </a:lnSpc>
              <a:spcBef>
                <a:spcPts val="300"/>
              </a:spcBef>
              <a:spcAft>
                <a:spcPts val="1001"/>
              </a:spcAft>
              <a:buClr>
                <a:srgbClr val="000000"/>
              </a:buClr>
              <a:buFont typeface="Wingdings" charset="2"/>
              <a:buChar char=""/>
            </a:pPr>
            <a:r>
              <a:rPr lang="es-ES" spc="-1" dirty="0" smtClean="0">
                <a:latin typeface="Calibri" pitchFamily="34" charset="0"/>
                <a:cs typeface="Calibri" pitchFamily="34" charset="0"/>
              </a:rPr>
              <a:t>En </a:t>
            </a:r>
            <a:r>
              <a:rPr lang="es-ES" spc="-1" dirty="0">
                <a:latin typeface="Calibri" pitchFamily="34" charset="0"/>
                <a:cs typeface="Calibri" pitchFamily="34" charset="0"/>
              </a:rPr>
              <a:t>este </a:t>
            </a:r>
            <a:r>
              <a:rPr lang="es-ES" spc="-1" dirty="0" smtClean="0">
                <a:latin typeface="Calibri" pitchFamily="34" charset="0"/>
                <a:cs typeface="Calibri" pitchFamily="34" charset="0"/>
              </a:rPr>
              <a:t>modelo </a:t>
            </a:r>
            <a:r>
              <a:rPr lang="es-ES" spc="-1" dirty="0">
                <a:latin typeface="Calibri" pitchFamily="34" charset="0"/>
                <a:cs typeface="Calibri" pitchFamily="34" charset="0"/>
              </a:rPr>
              <a:t>la remuneración del socio </a:t>
            </a:r>
            <a:r>
              <a:rPr lang="es-ES" spc="-1" dirty="0" smtClean="0">
                <a:latin typeface="Calibri" pitchFamily="34" charset="0"/>
                <a:cs typeface="Calibri" pitchFamily="34" charset="0"/>
              </a:rPr>
              <a:t>privado:</a:t>
            </a:r>
          </a:p>
          <a:p>
            <a:pPr marL="274320" indent="449640" algn="just">
              <a:lnSpc>
                <a:spcPct val="150000"/>
              </a:lnSpc>
              <a:spcBef>
                <a:spcPts val="300"/>
              </a:spcBef>
              <a:spcAft>
                <a:spcPts val="1001"/>
              </a:spcAft>
              <a:buClr>
                <a:srgbClr val="000000"/>
              </a:buClr>
              <a:buFont typeface="Wingdings" charset="2"/>
              <a:buChar char=""/>
            </a:pPr>
            <a:r>
              <a:rPr lang="es-ES" spc="-1" dirty="0">
                <a:latin typeface="Calibri" pitchFamily="34" charset="0"/>
                <a:cs typeface="Calibri" pitchFamily="34" charset="0"/>
              </a:rPr>
              <a:t>f</a:t>
            </a:r>
            <a:r>
              <a:rPr lang="es-ES" spc="-1" dirty="0" smtClean="0">
                <a:latin typeface="Calibri" pitchFamily="34" charset="0"/>
                <a:cs typeface="Calibri" pitchFamily="34" charset="0"/>
              </a:rPr>
              <a:t>orma de </a:t>
            </a:r>
            <a:r>
              <a:rPr lang="es-ES" spc="-1" dirty="0" smtClean="0">
                <a:latin typeface="Calibri" pitchFamily="34" charset="0"/>
                <a:cs typeface="Calibri" pitchFamily="34" charset="0"/>
              </a:rPr>
              <a:t>pagos </a:t>
            </a:r>
            <a:r>
              <a:rPr lang="es-ES" spc="-1" dirty="0">
                <a:latin typeface="Calibri" pitchFamily="34" charset="0"/>
                <a:cs typeface="Calibri" pitchFamily="34" charset="0"/>
              </a:rPr>
              <a:t>periódicos realizados </a:t>
            </a:r>
            <a:r>
              <a:rPr lang="es-ES" b="1" spc="-1" dirty="0">
                <a:latin typeface="Calibri" pitchFamily="34" charset="0"/>
                <a:cs typeface="Calibri" pitchFamily="34" charset="0"/>
              </a:rPr>
              <a:t>por el socio público</a:t>
            </a:r>
            <a:r>
              <a:rPr lang="es-ES" spc="-1" dirty="0">
                <a:latin typeface="Calibri" pitchFamily="34" charset="0"/>
                <a:cs typeface="Calibri" pitchFamily="34" charset="0"/>
              </a:rPr>
              <a:t>. Dichos pagos pueden ser </a:t>
            </a:r>
            <a:r>
              <a:rPr lang="es-ES" i="1" spc="-1" dirty="0">
                <a:latin typeface="Calibri" pitchFamily="34" charset="0"/>
                <a:cs typeface="Calibri" pitchFamily="34" charset="0"/>
              </a:rPr>
              <a:t>fijos</a:t>
            </a:r>
            <a:r>
              <a:rPr lang="es-ES" spc="-1" dirty="0">
                <a:latin typeface="Calibri" pitchFamily="34" charset="0"/>
                <a:cs typeface="Calibri" pitchFamily="34" charset="0"/>
              </a:rPr>
              <a:t>, pero también pueden calcularse de manera </a:t>
            </a:r>
            <a:r>
              <a:rPr lang="es-ES" i="1" spc="-1" dirty="0">
                <a:latin typeface="Calibri" pitchFamily="34" charset="0"/>
                <a:cs typeface="Calibri" pitchFamily="34" charset="0"/>
              </a:rPr>
              <a:t>variable</a:t>
            </a:r>
            <a:r>
              <a:rPr lang="es-ES" spc="-1" dirty="0">
                <a:latin typeface="Calibri" pitchFamily="34" charset="0"/>
                <a:cs typeface="Calibri" pitchFamily="34" charset="0"/>
              </a:rPr>
              <a:t>, en función, por ejemplo, de la disponibilidad de la obra, de los servicios correspondientes o, incluso, de la frecuentación de la </a:t>
            </a:r>
            <a:r>
              <a:rPr lang="es-ES" spc="-1" dirty="0" smtClean="0">
                <a:latin typeface="Calibri" pitchFamily="34" charset="0"/>
                <a:cs typeface="Calibri" pitchFamily="34" charset="0"/>
              </a:rPr>
              <a:t>obra. </a:t>
            </a:r>
          </a:p>
        </p:txBody>
      </p:sp>
      <p:sp>
        <p:nvSpPr>
          <p:cNvPr id="282" name="CustomShape 3"/>
          <p:cNvSpPr/>
          <p:nvPr/>
        </p:nvSpPr>
        <p:spPr>
          <a:xfrm>
            <a:off x="6553080" y="6356520"/>
            <a:ext cx="2132280" cy="363600"/>
          </a:xfrm>
          <a:prstGeom prst="rect">
            <a:avLst/>
          </a:prstGeom>
          <a:noFill/>
          <a:ln>
            <a:noFill/>
          </a:ln>
        </p:spPr>
        <p:style>
          <a:lnRef idx="0">
            <a:scrgbClr r="0" g="0" b="0"/>
          </a:lnRef>
          <a:fillRef idx="0">
            <a:scrgbClr r="0" g="0" b="0"/>
          </a:fillRef>
          <a:effectRef idx="0">
            <a:scrgbClr r="0" g="0" b="0"/>
          </a:effectRef>
          <a:fontRef idx="minor"/>
        </p:style>
      </p:sp>
      <p:sp>
        <p:nvSpPr>
          <p:cNvPr id="283" name="CustomShape 4"/>
          <p:cNvSpPr/>
          <p:nvPr/>
        </p:nvSpPr>
        <p:spPr>
          <a:xfrm>
            <a:off x="0" y="0"/>
            <a:ext cx="9142560" cy="522360"/>
          </a:xfrm>
          <a:prstGeom prst="rect">
            <a:avLst/>
          </a:prstGeom>
          <a:solidFill>
            <a:srgbClr val="002060"/>
          </a:solidFill>
          <a:ln>
            <a:noFill/>
          </a:ln>
        </p:spPr>
        <p:style>
          <a:lnRef idx="0">
            <a:scrgbClr r="0" g="0" b="0"/>
          </a:lnRef>
          <a:fillRef idx="0">
            <a:scrgbClr r="0" g="0" b="0"/>
          </a:fillRef>
          <a:effectRef idx="0">
            <a:scrgbClr r="0" g="0" b="0"/>
          </a:effectRef>
          <a:fontRef idx="minor"/>
        </p:style>
        <p:txBody>
          <a:bodyPr lIns="90360" tIns="44280" rIns="90360" bIns="44280"/>
          <a:lstStyle/>
          <a:p>
            <a:pPr>
              <a:lnSpc>
                <a:spcPct val="100000"/>
              </a:lnSpc>
            </a:pPr>
            <a:r>
              <a:rPr lang="it-IT" sz="2000" b="1" strike="noStrike" spc="-1" dirty="0">
                <a:solidFill>
                  <a:srgbClr val="FFFFFF"/>
                </a:solidFill>
                <a:latin typeface="Trebuchet MS"/>
                <a:ea typeface="Arial Unicode MS"/>
              </a:rPr>
              <a:t>I Contratti di Concessione e di PPP</a:t>
            </a:r>
            <a:endParaRPr lang="it-IT" sz="2000" b="0" strike="noStrike" spc="-1" dirty="0">
              <a:latin typeface="Arial"/>
            </a:endParaRPr>
          </a:p>
          <a:p>
            <a:pPr>
              <a:lnSpc>
                <a:spcPct val="100000"/>
              </a:lnSpc>
            </a:pPr>
            <a:endParaRPr lang="it-IT" sz="2000" b="0" strike="noStrike" spc="-1" dirty="0">
              <a:latin typeface="Arial"/>
            </a:endParaRPr>
          </a:p>
        </p:txBody>
      </p:sp>
    </p:spTree>
    <p:extLst>
      <p:ext uri="{BB962C8B-B14F-4D97-AF65-F5344CB8AC3E}">
        <p14:creationId xmlns:p14="http://schemas.microsoft.com/office/powerpoint/2010/main" val="509191824"/>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 name="CustomShape 1"/>
          <p:cNvSpPr/>
          <p:nvPr/>
        </p:nvSpPr>
        <p:spPr>
          <a:xfrm>
            <a:off x="468360" y="695160"/>
            <a:ext cx="7454880" cy="59724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marL="274320" algn="ctr">
              <a:lnSpc>
                <a:spcPct val="150000"/>
              </a:lnSpc>
              <a:spcBef>
                <a:spcPts val="641"/>
              </a:spcBef>
              <a:spcAft>
                <a:spcPts val="1001"/>
              </a:spcAft>
              <a:buClr>
                <a:srgbClr val="002060"/>
              </a:buClr>
            </a:pPr>
            <a:r>
              <a:rPr lang="it-IT" sz="2800" b="1" spc="-1" dirty="0" smtClean="0">
                <a:solidFill>
                  <a:srgbClr val="0070C0"/>
                </a:solidFill>
                <a:latin typeface="Arial"/>
              </a:rPr>
              <a:t>TRIBUNAL </a:t>
            </a:r>
            <a:r>
              <a:rPr lang="it-IT" sz="2800" b="1" spc="-1" dirty="0">
                <a:solidFill>
                  <a:srgbClr val="0070C0"/>
                </a:solidFill>
                <a:latin typeface="Arial"/>
              </a:rPr>
              <a:t>DE </a:t>
            </a:r>
            <a:r>
              <a:rPr lang="it-IT" sz="2800" b="1" spc="-1" dirty="0" smtClean="0">
                <a:solidFill>
                  <a:srgbClr val="0070C0"/>
                </a:solidFill>
                <a:latin typeface="Arial"/>
              </a:rPr>
              <a:t>JUSTICIA</a:t>
            </a:r>
            <a:endParaRPr lang="it-IT" sz="2400" b="0" strike="noStrike" spc="-1" dirty="0">
              <a:latin typeface="Arial"/>
            </a:endParaRPr>
          </a:p>
          <a:p>
            <a:pPr marL="274320" indent="449640" algn="ctr">
              <a:lnSpc>
                <a:spcPct val="150000"/>
              </a:lnSpc>
              <a:spcBef>
                <a:spcPts val="641"/>
              </a:spcBef>
              <a:spcAft>
                <a:spcPts val="1001"/>
              </a:spcAft>
              <a:buClr>
                <a:srgbClr val="000000"/>
              </a:buClr>
              <a:buFont typeface="Wingdings" charset="2"/>
              <a:buChar char=""/>
            </a:pPr>
            <a:r>
              <a:rPr lang="es-ES" sz="2900" b="1" spc="-1" dirty="0" smtClean="0">
                <a:solidFill>
                  <a:srgbClr val="FF0000"/>
                </a:solidFill>
              </a:rPr>
              <a:t>Pero:</a:t>
            </a:r>
          </a:p>
          <a:p>
            <a:pPr marL="274320" indent="449640" algn="just">
              <a:lnSpc>
                <a:spcPct val="150000"/>
              </a:lnSpc>
              <a:spcBef>
                <a:spcPts val="641"/>
              </a:spcBef>
              <a:spcAft>
                <a:spcPts val="1001"/>
              </a:spcAft>
              <a:buClr>
                <a:srgbClr val="000000"/>
              </a:buClr>
              <a:buFont typeface="Wingdings" charset="2"/>
              <a:buChar char=""/>
            </a:pPr>
            <a:r>
              <a:rPr lang="es-ES" sz="2400" spc="-1" dirty="0" smtClean="0"/>
              <a:t>En la misma sentencia (</a:t>
            </a:r>
            <a:r>
              <a:rPr lang="es-ES" sz="2400" spc="-1" dirty="0" smtClean="0">
                <a:solidFill>
                  <a:srgbClr val="0070C0"/>
                </a:solidFill>
              </a:rPr>
              <a:t>Eurawasser</a:t>
            </a:r>
            <a:r>
              <a:rPr lang="es-ES" sz="2400" spc="-1" dirty="0" smtClean="0"/>
              <a:t>), </a:t>
            </a:r>
            <a:r>
              <a:rPr lang="es-ES" sz="2400" spc="-1" dirty="0"/>
              <a:t>una concepción </a:t>
            </a:r>
            <a:r>
              <a:rPr lang="es-ES" sz="2400" spc="-1" dirty="0" smtClean="0"/>
              <a:t>que rebaja la exigencia del riesgo:</a:t>
            </a:r>
          </a:p>
          <a:p>
            <a:pPr marL="274320" indent="449640" algn="just">
              <a:lnSpc>
                <a:spcPct val="150000"/>
              </a:lnSpc>
              <a:spcBef>
                <a:spcPts val="641"/>
              </a:spcBef>
              <a:spcAft>
                <a:spcPts val="1001"/>
              </a:spcAft>
              <a:buClr>
                <a:srgbClr val="000000"/>
              </a:buClr>
              <a:buFont typeface="Wingdings" charset="2"/>
              <a:buChar char=""/>
            </a:pPr>
            <a:r>
              <a:rPr lang="es-ES" sz="2400" spc="-1" dirty="0" smtClean="0"/>
              <a:t>el </a:t>
            </a:r>
            <a:r>
              <a:rPr lang="es-ES" sz="2400" spc="-1" dirty="0"/>
              <a:t>riesgo asociado a la gestión del servicio </a:t>
            </a:r>
            <a:r>
              <a:rPr lang="es-ES" sz="2400" spc="-1" dirty="0" smtClean="0"/>
              <a:t>puede ser pequeño: pero tiene que ser efectivamente </a:t>
            </a:r>
            <a:r>
              <a:rPr lang="es-ES" sz="2400" spc="-1" dirty="0"/>
              <a:t>transmitido al concesionario. </a:t>
            </a:r>
            <a:r>
              <a:rPr lang="es-ES" sz="2400" spc="-1" dirty="0" smtClean="0"/>
              <a:t>No hay concesión si el </a:t>
            </a:r>
            <a:r>
              <a:rPr lang="es-ES" sz="2400" spc="-1" dirty="0"/>
              <a:t>contratista «no </a:t>
            </a:r>
            <a:r>
              <a:rPr lang="es-ES" sz="2400" spc="-1" dirty="0" smtClean="0"/>
              <a:t>asume</a:t>
            </a:r>
            <a:r>
              <a:rPr lang="es-ES" sz="2400" b="1" spc="-1" dirty="0" smtClean="0"/>
              <a:t> una parte significativa </a:t>
            </a:r>
            <a:r>
              <a:rPr lang="es-ES" sz="2400" spc="-1" dirty="0" smtClean="0"/>
              <a:t>que </a:t>
            </a:r>
            <a:r>
              <a:rPr lang="es-ES" sz="2400" spc="-1" dirty="0"/>
              <a:t>corre el poder adjudicador</a:t>
            </a:r>
            <a:r>
              <a:rPr lang="es-ES" sz="2400" spc="-1" dirty="0" smtClean="0"/>
              <a:t>».  </a:t>
            </a:r>
            <a:endParaRPr lang="it-IT" sz="3200" b="0" strike="noStrike" spc="-1" dirty="0">
              <a:latin typeface="Arial"/>
            </a:endParaRPr>
          </a:p>
          <a:p>
            <a:pPr>
              <a:lnSpc>
                <a:spcPct val="100000"/>
              </a:lnSpc>
              <a:spcBef>
                <a:spcPts val="641"/>
              </a:spcBef>
            </a:pPr>
            <a:endParaRPr lang="it-IT" sz="3200" b="0" strike="noStrike" spc="-1" dirty="0">
              <a:latin typeface="Arial"/>
            </a:endParaRPr>
          </a:p>
        </p:txBody>
      </p:sp>
      <p:sp>
        <p:nvSpPr>
          <p:cNvPr id="285" name="CustomShape 2"/>
          <p:cNvSpPr/>
          <p:nvPr/>
        </p:nvSpPr>
        <p:spPr>
          <a:xfrm>
            <a:off x="6553080" y="6356520"/>
            <a:ext cx="2132280" cy="363600"/>
          </a:xfrm>
          <a:prstGeom prst="rect">
            <a:avLst/>
          </a:prstGeom>
          <a:noFill/>
          <a:ln>
            <a:noFill/>
          </a:ln>
        </p:spPr>
        <p:style>
          <a:lnRef idx="0">
            <a:scrgbClr r="0" g="0" b="0"/>
          </a:lnRef>
          <a:fillRef idx="0">
            <a:scrgbClr r="0" g="0" b="0"/>
          </a:fillRef>
          <a:effectRef idx="0">
            <a:scrgbClr r="0" g="0" b="0"/>
          </a:effectRef>
          <a:fontRef idx="minor"/>
        </p:style>
      </p:sp>
      <p:sp>
        <p:nvSpPr>
          <p:cNvPr id="286" name="CustomShape 3"/>
          <p:cNvSpPr/>
          <p:nvPr/>
        </p:nvSpPr>
        <p:spPr>
          <a:xfrm>
            <a:off x="0" y="0"/>
            <a:ext cx="9142560" cy="522360"/>
          </a:xfrm>
          <a:prstGeom prst="rect">
            <a:avLst/>
          </a:prstGeom>
          <a:solidFill>
            <a:srgbClr val="002060"/>
          </a:solidFill>
          <a:ln>
            <a:noFill/>
          </a:ln>
        </p:spPr>
        <p:style>
          <a:lnRef idx="0">
            <a:scrgbClr r="0" g="0" b="0"/>
          </a:lnRef>
          <a:fillRef idx="0">
            <a:scrgbClr r="0" g="0" b="0"/>
          </a:fillRef>
          <a:effectRef idx="0">
            <a:scrgbClr r="0" g="0" b="0"/>
          </a:effectRef>
          <a:fontRef idx="minor"/>
        </p:style>
        <p:txBody>
          <a:bodyPr lIns="90360" tIns="44280" rIns="90360" bIns="44280"/>
          <a:lstStyle/>
          <a:p>
            <a:pPr>
              <a:lnSpc>
                <a:spcPct val="100000"/>
              </a:lnSpc>
            </a:pPr>
            <a:r>
              <a:rPr lang="it-IT" sz="2000" b="1" strike="noStrike" spc="-1">
                <a:solidFill>
                  <a:srgbClr val="FFFFFF"/>
                </a:solidFill>
                <a:latin typeface="Trebuchet MS"/>
                <a:ea typeface="Arial Unicode MS"/>
              </a:rPr>
              <a:t>I Contratti di Concessione e di PPP</a:t>
            </a:r>
            <a:endParaRPr lang="it-IT" sz="2000" b="0" strike="noStrike" spc="-1">
              <a:latin typeface="Arial"/>
            </a:endParaRPr>
          </a:p>
          <a:p>
            <a:pPr>
              <a:lnSpc>
                <a:spcPct val="100000"/>
              </a:lnSpc>
            </a:pPr>
            <a:endParaRPr lang="it-IT" sz="2000" b="0" strike="noStrike" spc="-1">
              <a:latin typeface="Arial"/>
            </a:endParaRPr>
          </a:p>
        </p:txBody>
      </p:sp>
    </p:spTree>
    <p:extLst>
      <p:ext uri="{BB962C8B-B14F-4D97-AF65-F5344CB8AC3E}">
        <p14:creationId xmlns:p14="http://schemas.microsoft.com/office/powerpoint/2010/main" val="3693585564"/>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 name="CustomShape 1"/>
          <p:cNvSpPr/>
          <p:nvPr/>
        </p:nvSpPr>
        <p:spPr>
          <a:xfrm>
            <a:off x="468360" y="695160"/>
            <a:ext cx="7454880" cy="59724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62500" lnSpcReduction="20000"/>
          </a:bodyPr>
          <a:lstStyle/>
          <a:p>
            <a:pPr marL="274320" algn="ctr">
              <a:lnSpc>
                <a:spcPct val="150000"/>
              </a:lnSpc>
              <a:spcBef>
                <a:spcPts val="641"/>
              </a:spcBef>
              <a:spcAft>
                <a:spcPts val="1001"/>
              </a:spcAft>
              <a:buClr>
                <a:srgbClr val="002060"/>
              </a:buClr>
            </a:pPr>
            <a:r>
              <a:rPr lang="it-IT" sz="2800" b="1" spc="-1" dirty="0" smtClean="0">
                <a:solidFill>
                  <a:srgbClr val="0070C0"/>
                </a:solidFill>
                <a:latin typeface="Arial"/>
              </a:rPr>
              <a:t>TRIBUNAL </a:t>
            </a:r>
            <a:r>
              <a:rPr lang="it-IT" sz="2800" b="1" spc="-1" dirty="0">
                <a:solidFill>
                  <a:srgbClr val="0070C0"/>
                </a:solidFill>
                <a:latin typeface="Arial"/>
              </a:rPr>
              <a:t>DE </a:t>
            </a:r>
            <a:r>
              <a:rPr lang="it-IT" sz="2800" b="1" spc="-1" dirty="0" smtClean="0">
                <a:solidFill>
                  <a:srgbClr val="0070C0"/>
                </a:solidFill>
                <a:latin typeface="Arial"/>
              </a:rPr>
              <a:t>JUSTICIA. </a:t>
            </a:r>
            <a:r>
              <a:rPr lang="it-IT" sz="2400" b="1" spc="-1" dirty="0">
                <a:latin typeface="Arial"/>
              </a:rPr>
              <a:t>L</a:t>
            </a:r>
            <a:r>
              <a:rPr lang="it-IT" sz="2400" b="1" spc="-1" dirty="0" smtClean="0">
                <a:latin typeface="Arial"/>
              </a:rPr>
              <a:t>a </a:t>
            </a:r>
            <a:r>
              <a:rPr lang="it-IT" sz="2400" b="1" spc="-1" dirty="0" err="1" smtClean="0">
                <a:latin typeface="Arial"/>
              </a:rPr>
              <a:t>asunción</a:t>
            </a:r>
            <a:r>
              <a:rPr lang="it-IT" sz="2400" b="1" spc="-1" dirty="0" smtClean="0">
                <a:latin typeface="Arial"/>
              </a:rPr>
              <a:t> del </a:t>
            </a:r>
            <a:r>
              <a:rPr lang="it-IT" sz="2400" b="1" spc="-1" dirty="0" err="1" smtClean="0">
                <a:latin typeface="Arial"/>
              </a:rPr>
              <a:t>riesgo</a:t>
            </a:r>
            <a:r>
              <a:rPr lang="it-IT" sz="2400" b="1" spc="-1" dirty="0" smtClean="0">
                <a:latin typeface="Arial"/>
              </a:rPr>
              <a:t> y su </a:t>
            </a:r>
            <a:r>
              <a:rPr lang="it-IT" sz="2400" b="1" spc="-1" dirty="0" err="1" smtClean="0">
                <a:latin typeface="Arial"/>
              </a:rPr>
              <a:t>alcance</a:t>
            </a:r>
            <a:r>
              <a:rPr lang="it-IT" sz="2400" b="1" spc="-1" dirty="0" smtClean="0">
                <a:latin typeface="Arial"/>
              </a:rPr>
              <a:t>.</a:t>
            </a:r>
            <a:endParaRPr lang="it-IT" sz="2400" b="1" strike="noStrike" spc="-1" dirty="0">
              <a:latin typeface="Arial"/>
            </a:endParaRPr>
          </a:p>
          <a:p>
            <a:pPr marL="274320" indent="449640" algn="just">
              <a:lnSpc>
                <a:spcPct val="150000"/>
              </a:lnSpc>
              <a:spcBef>
                <a:spcPts val="641"/>
              </a:spcBef>
              <a:spcAft>
                <a:spcPts val="1001"/>
              </a:spcAft>
              <a:buClr>
                <a:srgbClr val="000000"/>
              </a:buClr>
              <a:buFont typeface="Wingdings" charset="2"/>
              <a:buChar char=""/>
            </a:pPr>
            <a:r>
              <a:rPr lang="es-ES" sz="2600" spc="-1" dirty="0" smtClean="0"/>
              <a:t>El </a:t>
            </a:r>
            <a:r>
              <a:rPr lang="es-ES" sz="2600" b="1" spc="-1" dirty="0">
                <a:solidFill>
                  <a:srgbClr val="00B050"/>
                </a:solidFill>
              </a:rPr>
              <a:t>riesgo de explotación económica</a:t>
            </a:r>
            <a:r>
              <a:rPr lang="es-ES" sz="2600" spc="-1" dirty="0"/>
              <a:t> del servicio debe entenderse como el riesgo de exposición a las incertidumbres del </a:t>
            </a:r>
            <a:r>
              <a:rPr lang="es-ES" sz="2600" spc="-1" dirty="0" smtClean="0"/>
              <a:t>mercado:</a:t>
            </a:r>
            <a:endParaRPr lang="es-ES" sz="2600" spc="-1" dirty="0" smtClean="0"/>
          </a:p>
          <a:p>
            <a:pPr marL="274320" indent="449640" algn="just">
              <a:lnSpc>
                <a:spcPct val="150000"/>
              </a:lnSpc>
              <a:spcBef>
                <a:spcPts val="641"/>
              </a:spcBef>
              <a:spcAft>
                <a:spcPts val="1001"/>
              </a:spcAft>
              <a:buClr>
                <a:srgbClr val="000000"/>
              </a:buClr>
              <a:buFont typeface="Wingdings" charset="2"/>
              <a:buChar char=""/>
            </a:pPr>
            <a:r>
              <a:rPr lang="es-ES" sz="2600" spc="-1" dirty="0" smtClean="0">
                <a:solidFill>
                  <a:srgbClr val="00B050"/>
                </a:solidFill>
              </a:rPr>
              <a:t>la </a:t>
            </a:r>
            <a:r>
              <a:rPr lang="es-ES" sz="2600" spc="-1" dirty="0">
                <a:solidFill>
                  <a:srgbClr val="00B050"/>
                </a:solidFill>
              </a:rPr>
              <a:t>competencia de otros operadores, </a:t>
            </a:r>
            <a:endParaRPr lang="es-ES" sz="2600" spc="-1" dirty="0" smtClean="0">
              <a:solidFill>
                <a:srgbClr val="00B050"/>
              </a:solidFill>
            </a:endParaRPr>
          </a:p>
          <a:p>
            <a:pPr marL="274320" indent="449640" algn="just">
              <a:lnSpc>
                <a:spcPct val="150000"/>
              </a:lnSpc>
              <a:spcBef>
                <a:spcPts val="641"/>
              </a:spcBef>
              <a:spcAft>
                <a:spcPts val="1001"/>
              </a:spcAft>
              <a:buClr>
                <a:srgbClr val="000000"/>
              </a:buClr>
              <a:buFont typeface="Wingdings" charset="2"/>
              <a:buChar char=""/>
            </a:pPr>
            <a:r>
              <a:rPr lang="es-ES" sz="2600" spc="-1" dirty="0" smtClean="0">
                <a:solidFill>
                  <a:srgbClr val="00B050"/>
                </a:solidFill>
              </a:rPr>
              <a:t>el </a:t>
            </a:r>
            <a:r>
              <a:rPr lang="es-ES" sz="2600" spc="-1" dirty="0">
                <a:solidFill>
                  <a:srgbClr val="00B050"/>
                </a:solidFill>
              </a:rPr>
              <a:t>desajuste entre la oferta y la demanda de los servicios, </a:t>
            </a:r>
            <a:endParaRPr lang="es-ES" sz="2600" spc="-1" dirty="0" smtClean="0">
              <a:solidFill>
                <a:srgbClr val="00B050"/>
              </a:solidFill>
            </a:endParaRPr>
          </a:p>
          <a:p>
            <a:pPr marL="274320" indent="449640" algn="just">
              <a:lnSpc>
                <a:spcPct val="150000"/>
              </a:lnSpc>
              <a:spcBef>
                <a:spcPts val="641"/>
              </a:spcBef>
              <a:spcAft>
                <a:spcPts val="1001"/>
              </a:spcAft>
              <a:buClr>
                <a:srgbClr val="000000"/>
              </a:buClr>
              <a:buFont typeface="Wingdings" charset="2"/>
              <a:buChar char=""/>
            </a:pPr>
            <a:r>
              <a:rPr lang="es-ES" sz="2600" spc="-1" dirty="0" smtClean="0">
                <a:solidFill>
                  <a:srgbClr val="00B050"/>
                </a:solidFill>
              </a:rPr>
              <a:t>el </a:t>
            </a:r>
            <a:r>
              <a:rPr lang="es-ES" sz="2600" spc="-1" dirty="0">
                <a:solidFill>
                  <a:srgbClr val="00B050"/>
                </a:solidFill>
              </a:rPr>
              <a:t>riesgo de insolvencia de los deudores de los </a:t>
            </a:r>
            <a:r>
              <a:rPr lang="es-ES" sz="2600" spc="-1" dirty="0" smtClean="0">
                <a:solidFill>
                  <a:srgbClr val="00B050"/>
                </a:solidFill>
              </a:rPr>
              <a:t>servicios prestados, </a:t>
            </a:r>
          </a:p>
          <a:p>
            <a:pPr marL="274320" indent="449640" algn="just">
              <a:lnSpc>
                <a:spcPct val="150000"/>
              </a:lnSpc>
              <a:spcBef>
                <a:spcPts val="641"/>
              </a:spcBef>
              <a:spcAft>
                <a:spcPts val="1001"/>
              </a:spcAft>
              <a:buClr>
                <a:srgbClr val="000000"/>
              </a:buClr>
              <a:buFont typeface="Wingdings" charset="2"/>
              <a:buChar char=""/>
            </a:pPr>
            <a:r>
              <a:rPr lang="es-ES" sz="2600" spc="-1" dirty="0" smtClean="0">
                <a:solidFill>
                  <a:srgbClr val="00B050"/>
                </a:solidFill>
              </a:rPr>
              <a:t>el </a:t>
            </a:r>
            <a:r>
              <a:rPr lang="es-ES" sz="2600" spc="-1" dirty="0">
                <a:solidFill>
                  <a:srgbClr val="00B050"/>
                </a:solidFill>
              </a:rPr>
              <a:t>riesgo de que los ingresos no cubran íntegramente los gastos de explotación </a:t>
            </a:r>
            <a:endParaRPr lang="es-ES" sz="2600" spc="-1" dirty="0" smtClean="0">
              <a:solidFill>
                <a:srgbClr val="00B050"/>
              </a:solidFill>
            </a:endParaRPr>
          </a:p>
          <a:p>
            <a:pPr marL="274320" indent="449640" algn="just">
              <a:lnSpc>
                <a:spcPct val="150000"/>
              </a:lnSpc>
              <a:spcBef>
                <a:spcPts val="641"/>
              </a:spcBef>
              <a:spcAft>
                <a:spcPts val="1001"/>
              </a:spcAft>
              <a:buClr>
                <a:srgbClr val="000000"/>
              </a:buClr>
              <a:buFont typeface="Wingdings" charset="2"/>
              <a:buChar char=""/>
            </a:pPr>
            <a:r>
              <a:rPr lang="es-ES" sz="2600" spc="-1" dirty="0" smtClean="0">
                <a:solidFill>
                  <a:srgbClr val="00B050"/>
                </a:solidFill>
              </a:rPr>
              <a:t>el </a:t>
            </a:r>
            <a:r>
              <a:rPr lang="es-ES" sz="2600" spc="-1" dirty="0">
                <a:solidFill>
                  <a:srgbClr val="00B050"/>
                </a:solidFill>
              </a:rPr>
              <a:t>riesgo de responsabilidad por un perjuicio causado por una irregularidad en la prestación del servicio</a:t>
            </a:r>
            <a:r>
              <a:rPr lang="es-ES" sz="2600" spc="-1" dirty="0"/>
              <a:t> </a:t>
            </a:r>
            <a:r>
              <a:rPr lang="es-ES" sz="2600" spc="-1" dirty="0" smtClean="0"/>
              <a:t>(</a:t>
            </a:r>
            <a:r>
              <a:rPr lang="es-ES" sz="2600" spc="-1" dirty="0" smtClean="0">
                <a:solidFill>
                  <a:srgbClr val="0070C0"/>
                </a:solidFill>
              </a:rPr>
              <a:t>Eurawasser, Privater  Rettungsdienst, Oymanns</a:t>
            </a:r>
            <a:r>
              <a:rPr lang="es-ES" sz="2600" spc="-1" dirty="0" smtClean="0"/>
              <a:t>)</a:t>
            </a:r>
            <a:endParaRPr lang="it-IT" sz="2600" b="0" strike="noStrike" spc="-1" dirty="0">
              <a:latin typeface="Arial"/>
            </a:endParaRPr>
          </a:p>
          <a:p>
            <a:pPr algn="just">
              <a:lnSpc>
                <a:spcPct val="150000"/>
              </a:lnSpc>
              <a:spcBef>
                <a:spcPts val="360"/>
              </a:spcBef>
              <a:spcAft>
                <a:spcPts val="1001"/>
              </a:spcAft>
            </a:pPr>
            <a:endParaRPr lang="it-IT" sz="3200" b="0" strike="noStrike" spc="-1" dirty="0">
              <a:latin typeface="Arial"/>
            </a:endParaRPr>
          </a:p>
          <a:p>
            <a:pPr>
              <a:lnSpc>
                <a:spcPct val="100000"/>
              </a:lnSpc>
              <a:spcBef>
                <a:spcPts val="641"/>
              </a:spcBef>
            </a:pPr>
            <a:endParaRPr lang="it-IT" sz="3200" b="0" strike="noStrike" spc="-1" dirty="0">
              <a:latin typeface="Arial"/>
            </a:endParaRPr>
          </a:p>
        </p:txBody>
      </p:sp>
      <p:sp>
        <p:nvSpPr>
          <p:cNvPr id="285" name="CustomShape 2"/>
          <p:cNvSpPr/>
          <p:nvPr/>
        </p:nvSpPr>
        <p:spPr>
          <a:xfrm>
            <a:off x="6553080" y="6356520"/>
            <a:ext cx="2132280" cy="363600"/>
          </a:xfrm>
          <a:prstGeom prst="rect">
            <a:avLst/>
          </a:prstGeom>
          <a:noFill/>
          <a:ln>
            <a:noFill/>
          </a:ln>
        </p:spPr>
        <p:style>
          <a:lnRef idx="0">
            <a:scrgbClr r="0" g="0" b="0"/>
          </a:lnRef>
          <a:fillRef idx="0">
            <a:scrgbClr r="0" g="0" b="0"/>
          </a:fillRef>
          <a:effectRef idx="0">
            <a:scrgbClr r="0" g="0" b="0"/>
          </a:effectRef>
          <a:fontRef idx="minor"/>
        </p:style>
      </p:sp>
      <p:sp>
        <p:nvSpPr>
          <p:cNvPr id="286" name="CustomShape 3"/>
          <p:cNvSpPr/>
          <p:nvPr/>
        </p:nvSpPr>
        <p:spPr>
          <a:xfrm>
            <a:off x="0" y="0"/>
            <a:ext cx="9142560" cy="522360"/>
          </a:xfrm>
          <a:prstGeom prst="rect">
            <a:avLst/>
          </a:prstGeom>
          <a:solidFill>
            <a:srgbClr val="002060"/>
          </a:solidFill>
          <a:ln>
            <a:noFill/>
          </a:ln>
        </p:spPr>
        <p:style>
          <a:lnRef idx="0">
            <a:scrgbClr r="0" g="0" b="0"/>
          </a:lnRef>
          <a:fillRef idx="0">
            <a:scrgbClr r="0" g="0" b="0"/>
          </a:fillRef>
          <a:effectRef idx="0">
            <a:scrgbClr r="0" g="0" b="0"/>
          </a:effectRef>
          <a:fontRef idx="minor"/>
        </p:style>
        <p:txBody>
          <a:bodyPr lIns="90360" tIns="44280" rIns="90360" bIns="44280"/>
          <a:lstStyle/>
          <a:p>
            <a:pPr>
              <a:lnSpc>
                <a:spcPct val="100000"/>
              </a:lnSpc>
            </a:pPr>
            <a:r>
              <a:rPr lang="it-IT" sz="2000" b="1" strike="noStrike" spc="-1">
                <a:solidFill>
                  <a:srgbClr val="FFFFFF"/>
                </a:solidFill>
                <a:latin typeface="Trebuchet MS"/>
                <a:ea typeface="Arial Unicode MS"/>
              </a:rPr>
              <a:t>I Contratti di Concessione e di PPP</a:t>
            </a:r>
            <a:endParaRPr lang="it-IT" sz="2000" b="0" strike="noStrike" spc="-1">
              <a:latin typeface="Arial"/>
            </a:endParaRPr>
          </a:p>
          <a:p>
            <a:pPr>
              <a:lnSpc>
                <a:spcPct val="100000"/>
              </a:lnSpc>
            </a:pPr>
            <a:endParaRPr lang="it-IT" sz="20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 name="CustomShape 1"/>
          <p:cNvSpPr/>
          <p:nvPr/>
        </p:nvSpPr>
        <p:spPr>
          <a:xfrm>
            <a:off x="457200" y="779400"/>
            <a:ext cx="8228160" cy="11415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it-IT" sz="3200" b="1" strike="noStrike" spc="-1" dirty="0">
                <a:solidFill>
                  <a:srgbClr val="000000"/>
                </a:solidFill>
                <a:latin typeface="Calibri"/>
                <a:ea typeface="DejaVu Sans"/>
              </a:rPr>
              <a:t>2. </a:t>
            </a:r>
            <a:r>
              <a:rPr lang="it-IT" sz="3200" b="1" strike="noStrike" spc="-1" dirty="0" err="1">
                <a:solidFill>
                  <a:srgbClr val="000000"/>
                </a:solidFill>
                <a:latin typeface="Calibri"/>
                <a:ea typeface="DejaVu Sans"/>
              </a:rPr>
              <a:t>El</a:t>
            </a:r>
            <a:r>
              <a:rPr lang="it-IT" sz="3200" b="1" strike="noStrike" spc="-1" dirty="0">
                <a:solidFill>
                  <a:srgbClr val="000000"/>
                </a:solidFill>
                <a:latin typeface="Calibri"/>
                <a:ea typeface="DejaVu Sans"/>
              </a:rPr>
              <a:t> </a:t>
            </a:r>
            <a:r>
              <a:rPr lang="it-IT" sz="3200" b="1" strike="noStrike" spc="-1" dirty="0" err="1">
                <a:solidFill>
                  <a:srgbClr val="000000"/>
                </a:solidFill>
                <a:latin typeface="Calibri"/>
                <a:ea typeface="DejaVu Sans"/>
              </a:rPr>
              <a:t>riesgo</a:t>
            </a:r>
            <a:r>
              <a:rPr lang="it-IT" sz="3200" b="1" strike="noStrike" spc="-1" dirty="0">
                <a:solidFill>
                  <a:srgbClr val="000000"/>
                </a:solidFill>
                <a:latin typeface="Calibri"/>
                <a:ea typeface="DejaVu Sans"/>
              </a:rPr>
              <a:t>: la </a:t>
            </a:r>
            <a:r>
              <a:rPr lang="it-IT" sz="3200" b="1" strike="noStrike" spc="-1" dirty="0" err="1">
                <a:solidFill>
                  <a:srgbClr val="000000"/>
                </a:solidFill>
                <a:latin typeface="Calibri"/>
                <a:ea typeface="DejaVu Sans"/>
              </a:rPr>
              <a:t>noción</a:t>
            </a:r>
            <a:endParaRPr lang="it-IT" sz="3200" b="0" strike="noStrike" spc="-1" dirty="0">
              <a:latin typeface="Arial"/>
            </a:endParaRPr>
          </a:p>
        </p:txBody>
      </p:sp>
      <p:sp>
        <p:nvSpPr>
          <p:cNvPr id="296" name="CustomShape 2"/>
          <p:cNvSpPr/>
          <p:nvPr/>
        </p:nvSpPr>
        <p:spPr>
          <a:xfrm>
            <a:off x="457200" y="1600200"/>
            <a:ext cx="7466040" cy="4872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70000" lnSpcReduction="20000"/>
          </a:bodyPr>
          <a:lstStyle/>
          <a:p>
            <a:pPr marL="274320" algn="ctr">
              <a:lnSpc>
                <a:spcPct val="150000"/>
              </a:lnSpc>
              <a:spcBef>
                <a:spcPts val="360"/>
              </a:spcBef>
              <a:spcAft>
                <a:spcPts val="1001"/>
              </a:spcAft>
            </a:pPr>
            <a:endParaRPr lang="it-IT" sz="1800" b="0" strike="noStrike" spc="-1" dirty="0">
              <a:latin typeface="Arial"/>
            </a:endParaRPr>
          </a:p>
          <a:p>
            <a:pPr marL="274320" indent="449640" algn="just">
              <a:lnSpc>
                <a:spcPct val="150000"/>
              </a:lnSpc>
              <a:spcBef>
                <a:spcPts val="641"/>
              </a:spcBef>
              <a:spcAft>
                <a:spcPts val="1001"/>
              </a:spcAft>
              <a:buClr>
                <a:srgbClr val="000000"/>
              </a:buClr>
              <a:buFont typeface="Wingdings" charset="2"/>
              <a:buChar char=""/>
            </a:pPr>
            <a:r>
              <a:rPr lang="it-IT" sz="3200" b="0" strike="noStrike" spc="-1" dirty="0" err="1">
                <a:solidFill>
                  <a:srgbClr val="000000"/>
                </a:solidFill>
                <a:latin typeface="Calibri"/>
                <a:ea typeface="Calibri"/>
              </a:rPr>
              <a:t>El</a:t>
            </a:r>
            <a:r>
              <a:rPr lang="it-IT" sz="3200" b="0" strike="noStrike" spc="-1" dirty="0">
                <a:solidFill>
                  <a:srgbClr val="000000"/>
                </a:solidFill>
                <a:latin typeface="Calibri"/>
                <a:ea typeface="Calibri"/>
              </a:rPr>
              <a:t> </a:t>
            </a:r>
            <a:r>
              <a:rPr lang="it-IT" sz="3200" b="0" strike="noStrike" spc="-1" dirty="0" err="1">
                <a:solidFill>
                  <a:srgbClr val="000000"/>
                </a:solidFill>
                <a:latin typeface="Calibri"/>
                <a:ea typeface="Calibri"/>
              </a:rPr>
              <a:t>riesgo</a:t>
            </a:r>
            <a:r>
              <a:rPr lang="it-IT" sz="3200" b="0" strike="noStrike" spc="-1" dirty="0">
                <a:solidFill>
                  <a:srgbClr val="000000"/>
                </a:solidFill>
                <a:latin typeface="Calibri"/>
                <a:ea typeface="Calibri"/>
              </a:rPr>
              <a:t> a cargo del </a:t>
            </a:r>
            <a:r>
              <a:rPr lang="it-IT" sz="3200" b="0" strike="noStrike" spc="-1" dirty="0" err="1">
                <a:solidFill>
                  <a:srgbClr val="000000"/>
                </a:solidFill>
                <a:latin typeface="Calibri"/>
                <a:ea typeface="Calibri"/>
              </a:rPr>
              <a:t>concesionario</a:t>
            </a:r>
            <a:r>
              <a:rPr lang="it-IT" sz="3200" b="0" strike="noStrike" spc="-1" dirty="0">
                <a:solidFill>
                  <a:srgbClr val="000000"/>
                </a:solidFill>
                <a:latin typeface="Calibri"/>
                <a:ea typeface="Calibri"/>
              </a:rPr>
              <a:t> ha </a:t>
            </a:r>
            <a:r>
              <a:rPr lang="it-IT" sz="3200" b="0" strike="noStrike" spc="-1" dirty="0" err="1">
                <a:solidFill>
                  <a:srgbClr val="000000"/>
                </a:solidFill>
                <a:latin typeface="Calibri"/>
                <a:ea typeface="Calibri"/>
              </a:rPr>
              <a:t>sido</a:t>
            </a:r>
            <a:r>
              <a:rPr lang="it-IT" sz="3200" b="0" strike="noStrike" spc="-1" dirty="0">
                <a:solidFill>
                  <a:srgbClr val="000000"/>
                </a:solidFill>
                <a:latin typeface="Calibri"/>
                <a:ea typeface="Calibri"/>
              </a:rPr>
              <a:t> </a:t>
            </a:r>
            <a:r>
              <a:rPr lang="it-IT" sz="3200" b="0" strike="noStrike" spc="-1" dirty="0" err="1">
                <a:solidFill>
                  <a:srgbClr val="000000"/>
                </a:solidFill>
                <a:latin typeface="Calibri"/>
                <a:ea typeface="Calibri"/>
              </a:rPr>
              <a:t>identificado</a:t>
            </a:r>
            <a:r>
              <a:rPr lang="it-IT" sz="3200" b="0" strike="noStrike" spc="-1" dirty="0">
                <a:solidFill>
                  <a:srgbClr val="000000"/>
                </a:solidFill>
                <a:latin typeface="Calibri"/>
                <a:ea typeface="Calibri"/>
              </a:rPr>
              <a:t> con </a:t>
            </a:r>
            <a:r>
              <a:rPr lang="it-IT" sz="3200" b="0" strike="noStrike" spc="-1" dirty="0" err="1">
                <a:solidFill>
                  <a:srgbClr val="000000"/>
                </a:solidFill>
                <a:latin typeface="Calibri"/>
                <a:ea typeface="Calibri"/>
              </a:rPr>
              <a:t>el</a:t>
            </a:r>
            <a:r>
              <a:rPr lang="it-IT" sz="3200" b="0" strike="noStrike" spc="-1" dirty="0">
                <a:solidFill>
                  <a:srgbClr val="000000"/>
                </a:solidFill>
                <a:latin typeface="Calibri"/>
                <a:ea typeface="Calibri"/>
              </a:rPr>
              <a:t> </a:t>
            </a:r>
            <a:r>
              <a:rPr lang="it-IT" sz="3200" b="1" i="1" strike="noStrike" spc="-1" dirty="0" err="1">
                <a:solidFill>
                  <a:srgbClr val="00B050"/>
                </a:solidFill>
                <a:latin typeface="Calibri"/>
                <a:ea typeface="Calibri"/>
              </a:rPr>
              <a:t>riesgo</a:t>
            </a:r>
            <a:r>
              <a:rPr lang="it-IT" sz="3200" b="1" i="1" strike="noStrike" spc="-1" dirty="0">
                <a:solidFill>
                  <a:srgbClr val="00B050"/>
                </a:solidFill>
                <a:latin typeface="Calibri"/>
                <a:ea typeface="Calibri"/>
              </a:rPr>
              <a:t> </a:t>
            </a:r>
            <a:r>
              <a:rPr lang="it-IT" sz="3200" b="1" i="1" strike="noStrike" spc="-1" dirty="0" err="1">
                <a:solidFill>
                  <a:srgbClr val="00B050"/>
                </a:solidFill>
                <a:latin typeface="Calibri"/>
                <a:ea typeface="Calibri"/>
              </a:rPr>
              <a:t>empresarial</a:t>
            </a:r>
            <a:r>
              <a:rPr lang="it-IT" sz="3200" b="0" strike="noStrike" spc="-1" dirty="0">
                <a:solidFill>
                  <a:srgbClr val="000000"/>
                </a:solidFill>
                <a:latin typeface="Calibri"/>
                <a:ea typeface="Calibri"/>
              </a:rPr>
              <a:t>.</a:t>
            </a:r>
            <a:endParaRPr lang="it-IT" sz="3200" b="0" strike="noStrike" spc="-1" dirty="0">
              <a:latin typeface="Arial"/>
            </a:endParaRPr>
          </a:p>
          <a:p>
            <a:pPr algn="just">
              <a:lnSpc>
                <a:spcPct val="150000"/>
              </a:lnSpc>
              <a:spcBef>
                <a:spcPts val="360"/>
              </a:spcBef>
              <a:spcAft>
                <a:spcPts val="1001"/>
              </a:spcAft>
            </a:pPr>
            <a:endParaRPr lang="it-IT" sz="3200" b="0" strike="noStrike" spc="-1" dirty="0">
              <a:latin typeface="Arial"/>
            </a:endParaRPr>
          </a:p>
          <a:p>
            <a:pPr marL="274320" indent="449640" algn="just">
              <a:lnSpc>
                <a:spcPct val="150000"/>
              </a:lnSpc>
              <a:spcBef>
                <a:spcPts val="641"/>
              </a:spcBef>
              <a:spcAft>
                <a:spcPts val="1001"/>
              </a:spcAft>
              <a:buClr>
                <a:srgbClr val="FF0000"/>
              </a:buClr>
              <a:buFont typeface="Wingdings" charset="2"/>
              <a:buChar char=""/>
            </a:pPr>
            <a:r>
              <a:rPr lang="it-IT" sz="3200" b="1" strike="noStrike" spc="-1" dirty="0" err="1">
                <a:latin typeface="Calibri"/>
                <a:ea typeface="Calibri"/>
              </a:rPr>
              <a:t>Hasta</a:t>
            </a:r>
            <a:r>
              <a:rPr lang="it-IT" sz="3200" b="1" strike="noStrike" spc="-1" dirty="0">
                <a:latin typeface="Calibri"/>
                <a:ea typeface="Calibri"/>
              </a:rPr>
              <a:t> la </a:t>
            </a:r>
            <a:r>
              <a:rPr lang="it-IT" sz="3200" b="1" strike="noStrike" spc="-1" dirty="0" err="1">
                <a:latin typeface="Calibri"/>
                <a:ea typeface="Calibri"/>
              </a:rPr>
              <a:t>directiva</a:t>
            </a:r>
            <a:r>
              <a:rPr lang="it-IT" sz="3200" b="1" strike="noStrike" spc="-1" dirty="0">
                <a:latin typeface="Calibri"/>
                <a:ea typeface="Calibri"/>
              </a:rPr>
              <a:t> del 2014</a:t>
            </a:r>
            <a:r>
              <a:rPr lang="it-IT" sz="3200" b="1" strike="noStrike" spc="-1" dirty="0">
                <a:solidFill>
                  <a:srgbClr val="FF0000"/>
                </a:solidFill>
                <a:latin typeface="Calibri"/>
                <a:ea typeface="Calibri"/>
              </a:rPr>
              <a:t> no </a:t>
            </a:r>
            <a:r>
              <a:rPr lang="it-IT" sz="3200" b="1" strike="noStrike" spc="-1" dirty="0" err="1">
                <a:solidFill>
                  <a:srgbClr val="FF0000"/>
                </a:solidFill>
                <a:latin typeface="Calibri"/>
                <a:ea typeface="Calibri"/>
              </a:rPr>
              <a:t>existia</a:t>
            </a:r>
            <a:r>
              <a:rPr lang="it-IT" sz="3200" b="1" strike="noStrike" spc="-1" dirty="0">
                <a:solidFill>
                  <a:srgbClr val="FF0000"/>
                </a:solidFill>
                <a:latin typeface="Calibri"/>
                <a:ea typeface="Calibri"/>
              </a:rPr>
              <a:t> </a:t>
            </a:r>
            <a:r>
              <a:rPr lang="it-IT" sz="3200" b="1" strike="noStrike" spc="-1" dirty="0">
                <a:latin typeface="Calibri"/>
                <a:ea typeface="Calibri"/>
              </a:rPr>
              <a:t>una </a:t>
            </a:r>
            <a:r>
              <a:rPr lang="it-IT" sz="3200" b="1" strike="noStrike" spc="-1" dirty="0" err="1">
                <a:latin typeface="Calibri"/>
                <a:ea typeface="Calibri"/>
              </a:rPr>
              <a:t>definición</a:t>
            </a:r>
            <a:r>
              <a:rPr lang="it-IT" sz="3200" b="1" strike="noStrike" spc="-1" dirty="0">
                <a:latin typeface="Calibri"/>
                <a:ea typeface="Calibri"/>
              </a:rPr>
              <a:t> normativa</a:t>
            </a:r>
            <a:r>
              <a:rPr lang="it-IT" sz="3200" b="0" strike="noStrike" spc="-1" dirty="0">
                <a:solidFill>
                  <a:srgbClr val="000000"/>
                </a:solidFill>
                <a:latin typeface="Calibri"/>
                <a:ea typeface="Calibri"/>
              </a:rPr>
              <a:t> de este </a:t>
            </a:r>
            <a:r>
              <a:rPr lang="it-IT" sz="3200" b="0" strike="noStrike" spc="-1" dirty="0" err="1">
                <a:solidFill>
                  <a:srgbClr val="000000"/>
                </a:solidFill>
                <a:latin typeface="Calibri"/>
                <a:ea typeface="Calibri"/>
              </a:rPr>
              <a:t>riesgo</a:t>
            </a:r>
            <a:r>
              <a:rPr lang="it-IT" sz="3200" b="0" strike="noStrike" spc="-1" dirty="0">
                <a:solidFill>
                  <a:srgbClr val="000000"/>
                </a:solidFill>
                <a:latin typeface="Calibri"/>
                <a:ea typeface="Calibri"/>
              </a:rPr>
              <a:t>, </a:t>
            </a:r>
            <a:r>
              <a:rPr lang="it-IT" sz="3200" b="0" strike="noStrike" spc="-1" dirty="0" err="1">
                <a:solidFill>
                  <a:srgbClr val="000000"/>
                </a:solidFill>
                <a:latin typeface="Calibri"/>
                <a:ea typeface="Calibri"/>
              </a:rPr>
              <a:t>aparte</a:t>
            </a:r>
            <a:r>
              <a:rPr lang="it-IT" sz="3200" b="0" strike="noStrike" spc="-1" dirty="0">
                <a:solidFill>
                  <a:srgbClr val="000000"/>
                </a:solidFill>
                <a:latin typeface="Calibri"/>
                <a:ea typeface="Calibri"/>
              </a:rPr>
              <a:t> la </a:t>
            </a:r>
            <a:r>
              <a:rPr lang="it-IT" sz="3200" b="0" strike="noStrike" spc="-1" dirty="0" err="1">
                <a:solidFill>
                  <a:srgbClr val="000000"/>
                </a:solidFill>
                <a:latin typeface="Calibri"/>
                <a:ea typeface="Calibri"/>
              </a:rPr>
              <a:t>noción</a:t>
            </a:r>
            <a:r>
              <a:rPr lang="it-IT" sz="3200" b="0" strike="noStrike" spc="-1" dirty="0">
                <a:solidFill>
                  <a:srgbClr val="000000"/>
                </a:solidFill>
                <a:latin typeface="Calibri"/>
                <a:ea typeface="Calibri"/>
              </a:rPr>
              <a:t> di </a:t>
            </a:r>
            <a:r>
              <a:rPr lang="it-IT" sz="3200" b="0" i="1" u="sng" strike="noStrike" spc="-1" dirty="0" err="1">
                <a:solidFill>
                  <a:srgbClr val="00B050"/>
                </a:solidFill>
                <a:uFillTx/>
                <a:latin typeface="Calibri"/>
                <a:ea typeface="Calibri"/>
              </a:rPr>
              <a:t>riesgo</a:t>
            </a:r>
            <a:r>
              <a:rPr lang="it-IT" sz="3200" b="0" i="1" u="sng" strike="noStrike" spc="-1" dirty="0">
                <a:solidFill>
                  <a:srgbClr val="00B050"/>
                </a:solidFill>
                <a:uFillTx/>
                <a:latin typeface="Calibri"/>
                <a:ea typeface="Calibri"/>
              </a:rPr>
              <a:t> de demanda</a:t>
            </a:r>
            <a:r>
              <a:rPr lang="it-IT" sz="3200" b="0" i="1" strike="noStrike" spc="-1" dirty="0">
                <a:solidFill>
                  <a:srgbClr val="00B050"/>
                </a:solidFill>
                <a:uFillTx/>
                <a:latin typeface="Calibri"/>
                <a:ea typeface="Calibri"/>
              </a:rPr>
              <a:t> </a:t>
            </a:r>
            <a:r>
              <a:rPr lang="it-IT" sz="3200" b="0" strike="noStrike" spc="-1" dirty="0">
                <a:solidFill>
                  <a:srgbClr val="000000"/>
                </a:solidFill>
                <a:latin typeface="Calibri"/>
                <a:ea typeface="Calibri"/>
              </a:rPr>
              <a:t>(del </a:t>
            </a:r>
            <a:r>
              <a:rPr lang="it-IT" sz="3200" b="0" strike="noStrike" spc="-1" dirty="0" err="1">
                <a:solidFill>
                  <a:srgbClr val="000000"/>
                </a:solidFill>
                <a:latin typeface="Calibri"/>
                <a:ea typeface="Calibri"/>
              </a:rPr>
              <a:t>que</a:t>
            </a:r>
            <a:r>
              <a:rPr lang="it-IT" sz="3200" b="0" strike="noStrike" spc="-1" dirty="0">
                <a:solidFill>
                  <a:srgbClr val="000000"/>
                </a:solidFill>
                <a:latin typeface="Calibri"/>
                <a:ea typeface="Calibri"/>
              </a:rPr>
              <a:t> </a:t>
            </a:r>
            <a:r>
              <a:rPr lang="it-IT" sz="3200" b="0" strike="noStrike" spc="-1" dirty="0" err="1">
                <a:solidFill>
                  <a:srgbClr val="000000"/>
                </a:solidFill>
                <a:latin typeface="Calibri"/>
                <a:ea typeface="Calibri"/>
              </a:rPr>
              <a:t>trata</a:t>
            </a:r>
            <a:r>
              <a:rPr lang="it-IT" sz="3200" b="0" strike="noStrike" spc="-1" dirty="0">
                <a:solidFill>
                  <a:srgbClr val="000000"/>
                </a:solidFill>
                <a:latin typeface="Calibri"/>
                <a:ea typeface="Calibri"/>
              </a:rPr>
              <a:t> la </a:t>
            </a:r>
            <a:r>
              <a:rPr lang="it-IT" sz="3200" b="1" strike="noStrike" spc="-1" dirty="0" err="1">
                <a:solidFill>
                  <a:srgbClr val="0070C0"/>
                </a:solidFill>
                <a:latin typeface="Calibri"/>
                <a:ea typeface="Calibri"/>
              </a:rPr>
              <a:t>decisión</a:t>
            </a:r>
            <a:r>
              <a:rPr lang="it-IT" sz="3200" b="1" strike="noStrike" spc="-1" dirty="0">
                <a:solidFill>
                  <a:srgbClr val="0070C0"/>
                </a:solidFill>
                <a:latin typeface="Calibri"/>
                <a:ea typeface="Calibri"/>
              </a:rPr>
              <a:t> </a:t>
            </a:r>
            <a:r>
              <a:rPr lang="it-IT" sz="3200" b="1" strike="noStrike" spc="-1" dirty="0" err="1">
                <a:solidFill>
                  <a:srgbClr val="0070C0"/>
                </a:solidFill>
                <a:latin typeface="Calibri"/>
                <a:ea typeface="Calibri"/>
              </a:rPr>
              <a:t>Eurostat</a:t>
            </a:r>
            <a:r>
              <a:rPr lang="it-IT" sz="3200" b="1" strike="noStrike" spc="-1" dirty="0">
                <a:solidFill>
                  <a:srgbClr val="0070C0"/>
                </a:solidFill>
                <a:latin typeface="Calibri"/>
                <a:ea typeface="Calibri"/>
              </a:rPr>
              <a:t> </a:t>
            </a:r>
            <a:r>
              <a:rPr lang="it-IT" sz="3200" b="1" strike="noStrike" spc="-1" dirty="0" smtClean="0">
                <a:latin typeface="Calibri"/>
                <a:ea typeface="Calibri"/>
              </a:rPr>
              <a:t> 2004</a:t>
            </a:r>
            <a:r>
              <a:rPr lang="it-IT" sz="3200" strike="noStrike" spc="-1" dirty="0" smtClean="0">
                <a:latin typeface="Calibri"/>
                <a:ea typeface="Calibri"/>
              </a:rPr>
              <a:t>)</a:t>
            </a:r>
            <a:r>
              <a:rPr lang="it-IT" sz="3200" b="0" strike="noStrike" spc="-1" dirty="0" smtClean="0">
                <a:solidFill>
                  <a:srgbClr val="000000"/>
                </a:solidFill>
                <a:latin typeface="Calibri"/>
                <a:ea typeface="Calibri"/>
              </a:rPr>
              <a:t>.</a:t>
            </a:r>
            <a:r>
              <a:rPr lang="it-IT" sz="3200" b="0" strike="noStrike" spc="-1" dirty="0">
                <a:solidFill>
                  <a:srgbClr val="000000"/>
                </a:solidFill>
                <a:latin typeface="Calibri"/>
                <a:ea typeface="Calibri"/>
              </a:rPr>
              <a:t> </a:t>
            </a:r>
            <a:endParaRPr lang="it-IT" sz="3200" b="0" strike="noStrike" spc="-1" dirty="0">
              <a:latin typeface="Arial"/>
            </a:endParaRPr>
          </a:p>
          <a:p>
            <a:pPr marL="274320" indent="449640" algn="just">
              <a:lnSpc>
                <a:spcPct val="150000"/>
              </a:lnSpc>
              <a:spcBef>
                <a:spcPts val="641"/>
              </a:spcBef>
              <a:spcAft>
                <a:spcPts val="1001"/>
              </a:spcAft>
              <a:buClr>
                <a:srgbClr val="FF0000"/>
              </a:buClr>
              <a:buFont typeface="Wingdings" charset="2"/>
              <a:buChar char=""/>
            </a:pPr>
            <a:r>
              <a:rPr lang="it-IT" sz="3200" b="1" strike="noStrike" spc="-1" dirty="0" err="1">
                <a:solidFill>
                  <a:srgbClr val="FF0000"/>
                </a:solidFill>
                <a:latin typeface="Calibri"/>
                <a:ea typeface="Calibri"/>
              </a:rPr>
              <a:t>Incertidumbre</a:t>
            </a:r>
            <a:r>
              <a:rPr lang="it-IT" sz="3200" b="0" strike="noStrike" spc="-1" dirty="0">
                <a:solidFill>
                  <a:srgbClr val="000000"/>
                </a:solidFill>
                <a:latin typeface="Calibri"/>
                <a:ea typeface="Calibri"/>
              </a:rPr>
              <a:t> en </a:t>
            </a:r>
            <a:r>
              <a:rPr lang="it-IT" sz="3200" b="0" strike="noStrike" spc="-1" dirty="0" err="1">
                <a:solidFill>
                  <a:srgbClr val="000000"/>
                </a:solidFill>
                <a:latin typeface="Calibri"/>
                <a:ea typeface="Calibri"/>
              </a:rPr>
              <a:t>relación</a:t>
            </a:r>
            <a:r>
              <a:rPr lang="it-IT" sz="3200" b="0" strike="noStrike" spc="-1" dirty="0">
                <a:solidFill>
                  <a:srgbClr val="000000"/>
                </a:solidFill>
                <a:latin typeface="Calibri"/>
                <a:ea typeface="Calibri"/>
              </a:rPr>
              <a:t> al limite de </a:t>
            </a:r>
            <a:r>
              <a:rPr lang="it-IT" sz="3200" b="0" strike="noStrike" spc="-1" dirty="0" err="1">
                <a:solidFill>
                  <a:srgbClr val="000000"/>
                </a:solidFill>
                <a:latin typeface="Calibri"/>
                <a:ea typeface="Calibri"/>
              </a:rPr>
              <a:t>exceso</a:t>
            </a:r>
            <a:r>
              <a:rPr lang="it-IT" sz="3200" b="0" strike="noStrike" spc="-1" dirty="0">
                <a:solidFill>
                  <a:srgbClr val="000000"/>
                </a:solidFill>
                <a:latin typeface="Calibri"/>
                <a:ea typeface="Calibri"/>
              </a:rPr>
              <a:t>, </a:t>
            </a:r>
            <a:r>
              <a:rPr lang="it-IT" sz="3200" b="0" strike="noStrike" spc="-1" dirty="0" err="1">
                <a:solidFill>
                  <a:srgbClr val="000000"/>
                </a:solidFill>
                <a:latin typeface="Calibri"/>
                <a:ea typeface="Calibri"/>
              </a:rPr>
              <a:t>que</a:t>
            </a:r>
            <a:r>
              <a:rPr lang="it-IT" sz="3200" b="0" strike="noStrike" spc="-1" dirty="0">
                <a:solidFill>
                  <a:srgbClr val="000000"/>
                </a:solidFill>
                <a:latin typeface="Calibri"/>
                <a:ea typeface="Calibri"/>
              </a:rPr>
              <a:t> se </a:t>
            </a:r>
            <a:r>
              <a:rPr lang="it-IT" sz="3200" b="0" strike="noStrike" spc="-1" dirty="0" err="1">
                <a:solidFill>
                  <a:srgbClr val="000000"/>
                </a:solidFill>
                <a:latin typeface="Calibri"/>
                <a:ea typeface="Calibri"/>
              </a:rPr>
              <a:t>traslada</a:t>
            </a:r>
            <a:r>
              <a:rPr lang="it-IT" sz="3200" b="0" strike="noStrike" spc="-1" dirty="0">
                <a:solidFill>
                  <a:srgbClr val="000000"/>
                </a:solidFill>
                <a:latin typeface="Calibri"/>
                <a:ea typeface="Calibri"/>
              </a:rPr>
              <a:t> a la </a:t>
            </a:r>
            <a:r>
              <a:rPr lang="it-IT" sz="3200" b="0" strike="noStrike" spc="-1" dirty="0" err="1">
                <a:solidFill>
                  <a:srgbClr val="000000"/>
                </a:solidFill>
                <a:latin typeface="Calibri"/>
                <a:ea typeface="Calibri"/>
              </a:rPr>
              <a:t>Administración</a:t>
            </a:r>
            <a:r>
              <a:rPr lang="it-IT" sz="3200" b="0" strike="noStrike" spc="-1" dirty="0">
                <a:solidFill>
                  <a:srgbClr val="000000"/>
                </a:solidFill>
                <a:latin typeface="Calibri"/>
                <a:ea typeface="Calibri"/>
              </a:rPr>
              <a:t> .</a:t>
            </a:r>
            <a:endParaRPr lang="it-IT" sz="3200" b="0" strike="noStrike" spc="-1" dirty="0">
              <a:latin typeface="Arial"/>
            </a:endParaRPr>
          </a:p>
        </p:txBody>
      </p:sp>
      <p:sp>
        <p:nvSpPr>
          <p:cNvPr id="297" name="CustomShape 3"/>
          <p:cNvSpPr/>
          <p:nvPr/>
        </p:nvSpPr>
        <p:spPr>
          <a:xfrm>
            <a:off x="6553080" y="6356520"/>
            <a:ext cx="2132280" cy="363600"/>
          </a:xfrm>
          <a:prstGeom prst="rect">
            <a:avLst/>
          </a:prstGeom>
          <a:noFill/>
          <a:ln>
            <a:noFill/>
          </a:ln>
        </p:spPr>
        <p:style>
          <a:lnRef idx="0">
            <a:scrgbClr r="0" g="0" b="0"/>
          </a:lnRef>
          <a:fillRef idx="0">
            <a:scrgbClr r="0" g="0" b="0"/>
          </a:fillRef>
          <a:effectRef idx="0">
            <a:scrgbClr r="0" g="0" b="0"/>
          </a:effectRef>
          <a:fontRef idx="minor"/>
        </p:style>
      </p:sp>
      <p:sp>
        <p:nvSpPr>
          <p:cNvPr id="298" name="CustomShape 4"/>
          <p:cNvSpPr/>
          <p:nvPr/>
        </p:nvSpPr>
        <p:spPr>
          <a:xfrm>
            <a:off x="0" y="0"/>
            <a:ext cx="9142560" cy="522360"/>
          </a:xfrm>
          <a:prstGeom prst="rect">
            <a:avLst/>
          </a:prstGeom>
          <a:solidFill>
            <a:srgbClr val="002060"/>
          </a:solidFill>
          <a:ln>
            <a:noFill/>
          </a:ln>
        </p:spPr>
        <p:style>
          <a:lnRef idx="0">
            <a:scrgbClr r="0" g="0" b="0"/>
          </a:lnRef>
          <a:fillRef idx="0">
            <a:scrgbClr r="0" g="0" b="0"/>
          </a:fillRef>
          <a:effectRef idx="0">
            <a:scrgbClr r="0" g="0" b="0"/>
          </a:effectRef>
          <a:fontRef idx="minor"/>
        </p:style>
        <p:txBody>
          <a:bodyPr lIns="90360" tIns="44280" rIns="90360" bIns="44280"/>
          <a:lstStyle/>
          <a:p>
            <a:pPr>
              <a:lnSpc>
                <a:spcPct val="100000"/>
              </a:lnSpc>
            </a:pPr>
            <a:r>
              <a:rPr lang="it-IT" sz="2000" b="1" strike="noStrike" spc="-1">
                <a:solidFill>
                  <a:srgbClr val="FFFFFF"/>
                </a:solidFill>
                <a:latin typeface="Trebuchet MS"/>
                <a:ea typeface="Arial Unicode MS"/>
              </a:rPr>
              <a:t>I Contratti di Concessione e di PPP</a:t>
            </a:r>
            <a:endParaRPr lang="it-IT" sz="2000" b="0" strike="noStrike" spc="-1">
              <a:latin typeface="Arial"/>
            </a:endParaRPr>
          </a:p>
          <a:p>
            <a:pPr>
              <a:lnSpc>
                <a:spcPct val="100000"/>
              </a:lnSpc>
            </a:pPr>
            <a:endParaRPr lang="it-IT" sz="20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 name="CustomShape 1"/>
          <p:cNvSpPr/>
          <p:nvPr/>
        </p:nvSpPr>
        <p:spPr>
          <a:xfrm>
            <a:off x="457200" y="608040"/>
            <a:ext cx="8228160" cy="11415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lstStyle/>
          <a:p>
            <a:pPr algn="ctr">
              <a:lnSpc>
                <a:spcPct val="100000"/>
              </a:lnSpc>
            </a:pPr>
            <a:r>
              <a:rPr lang="it-IT" sz="4400" b="0" strike="noStrike" spc="-1" dirty="0">
                <a:solidFill>
                  <a:srgbClr val="000000"/>
                </a:solidFill>
                <a:latin typeface="Calibri"/>
                <a:ea typeface="DejaVu Sans"/>
              </a:rPr>
              <a:t>3. </a:t>
            </a:r>
            <a:r>
              <a:rPr lang="it-IT" sz="4400" b="0" strike="noStrike" spc="-1" dirty="0" err="1">
                <a:solidFill>
                  <a:srgbClr val="000000"/>
                </a:solidFill>
                <a:latin typeface="Calibri"/>
                <a:ea typeface="DejaVu Sans"/>
              </a:rPr>
              <a:t>El</a:t>
            </a:r>
            <a:r>
              <a:rPr lang="it-IT" sz="4400" b="0" strike="noStrike" spc="-1" dirty="0">
                <a:solidFill>
                  <a:srgbClr val="000000"/>
                </a:solidFill>
                <a:latin typeface="Calibri"/>
                <a:ea typeface="DejaVu Sans"/>
              </a:rPr>
              <a:t> </a:t>
            </a:r>
            <a:r>
              <a:rPr lang="it-IT" sz="4400" b="0" strike="noStrike" spc="-1" dirty="0" err="1">
                <a:solidFill>
                  <a:srgbClr val="000000"/>
                </a:solidFill>
                <a:latin typeface="Calibri"/>
                <a:ea typeface="DejaVu Sans"/>
              </a:rPr>
              <a:t>riesgo</a:t>
            </a:r>
            <a:r>
              <a:rPr lang="it-IT" sz="4400" b="0" strike="noStrike" spc="-1" dirty="0">
                <a:solidFill>
                  <a:srgbClr val="000000"/>
                </a:solidFill>
                <a:latin typeface="Calibri"/>
                <a:ea typeface="DejaVu Sans"/>
              </a:rPr>
              <a:t> y </a:t>
            </a:r>
            <a:r>
              <a:rPr lang="it-IT" sz="4400" b="0" strike="noStrike" spc="-1" dirty="0" err="1">
                <a:solidFill>
                  <a:srgbClr val="000000"/>
                </a:solidFill>
                <a:latin typeface="Calibri"/>
                <a:ea typeface="DejaVu Sans"/>
              </a:rPr>
              <a:t>sus</a:t>
            </a:r>
            <a:r>
              <a:rPr lang="it-IT" sz="4400" b="0" strike="noStrike" spc="-1" dirty="0">
                <a:solidFill>
                  <a:srgbClr val="000000"/>
                </a:solidFill>
                <a:latin typeface="Calibri"/>
                <a:ea typeface="DejaVu Sans"/>
              </a:rPr>
              <a:t> </a:t>
            </a:r>
            <a:r>
              <a:rPr lang="it-IT" sz="4400" b="0" strike="noStrike" spc="-1" dirty="0" err="1">
                <a:solidFill>
                  <a:srgbClr val="000000"/>
                </a:solidFill>
                <a:latin typeface="Calibri"/>
                <a:ea typeface="DejaVu Sans"/>
              </a:rPr>
              <a:t>implicaciones</a:t>
            </a:r>
            <a:r>
              <a:rPr lang="it-IT" sz="4400" b="0" strike="noStrike" spc="-1" dirty="0">
                <a:solidFill>
                  <a:srgbClr val="000000"/>
                </a:solidFill>
                <a:latin typeface="Calibri"/>
                <a:ea typeface="DejaVu Sans"/>
              </a:rPr>
              <a:t>.  </a:t>
            </a:r>
            <a:endParaRPr lang="it-IT" sz="4400" b="0" strike="noStrike" spc="-1" dirty="0">
              <a:latin typeface="Arial"/>
            </a:endParaRPr>
          </a:p>
        </p:txBody>
      </p:sp>
      <p:sp>
        <p:nvSpPr>
          <p:cNvPr id="300" name="CustomShape 2"/>
          <p:cNvSpPr/>
          <p:nvPr/>
        </p:nvSpPr>
        <p:spPr>
          <a:xfrm>
            <a:off x="457200" y="1600200"/>
            <a:ext cx="7466040" cy="4872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85000" lnSpcReduction="20000"/>
          </a:bodyPr>
          <a:lstStyle/>
          <a:p>
            <a:pPr algn="just">
              <a:lnSpc>
                <a:spcPct val="150000"/>
              </a:lnSpc>
              <a:spcBef>
                <a:spcPts val="641"/>
              </a:spcBef>
              <a:spcAft>
                <a:spcPts val="1001"/>
              </a:spcAft>
            </a:pPr>
            <a:endParaRPr lang="it-IT" sz="1800" b="0" strike="noStrike" spc="-1" dirty="0">
              <a:latin typeface="Arial"/>
            </a:endParaRPr>
          </a:p>
          <a:p>
            <a:pPr marL="274320" indent="450360" algn="just">
              <a:lnSpc>
                <a:spcPct val="150000"/>
              </a:lnSpc>
              <a:spcBef>
                <a:spcPts val="641"/>
              </a:spcBef>
              <a:spcAft>
                <a:spcPts val="1001"/>
              </a:spcAft>
              <a:buClr>
                <a:srgbClr val="00B050"/>
              </a:buClr>
              <a:buFont typeface="Wingdings" charset="2"/>
              <a:buChar char=""/>
            </a:pPr>
            <a:r>
              <a:rPr lang="it-IT" sz="3200" b="0" strike="noStrike" spc="-1" dirty="0">
                <a:latin typeface="Calibri"/>
                <a:ea typeface="Calibri"/>
              </a:rPr>
              <a:t>❶</a:t>
            </a:r>
            <a:r>
              <a:rPr lang="it-IT" sz="3200" b="0" strike="noStrike" spc="-1" dirty="0" err="1">
                <a:latin typeface="Calibri"/>
                <a:ea typeface="Calibri"/>
              </a:rPr>
              <a:t>concepto</a:t>
            </a:r>
            <a:r>
              <a:rPr lang="it-IT" sz="3200" b="0" strike="noStrike" spc="-1" dirty="0">
                <a:latin typeface="Calibri"/>
                <a:ea typeface="Calibri"/>
              </a:rPr>
              <a:t> de </a:t>
            </a:r>
            <a:r>
              <a:rPr lang="it-IT" sz="3200" b="1" strike="noStrike" spc="-1" dirty="0" err="1">
                <a:latin typeface="Calibri"/>
                <a:ea typeface="Calibri"/>
              </a:rPr>
              <a:t>gestión</a:t>
            </a:r>
            <a:r>
              <a:rPr lang="it-IT" sz="3200" b="0" strike="noStrike" spc="-1" dirty="0">
                <a:latin typeface="Calibri"/>
                <a:ea typeface="Calibri"/>
              </a:rPr>
              <a:t> </a:t>
            </a:r>
            <a:endParaRPr lang="it-IT" sz="3200" b="0" strike="noStrike" spc="-1" dirty="0">
              <a:latin typeface="Arial"/>
            </a:endParaRPr>
          </a:p>
          <a:p>
            <a:pPr marL="274320" indent="450360" algn="just">
              <a:lnSpc>
                <a:spcPct val="150000"/>
              </a:lnSpc>
              <a:spcBef>
                <a:spcPts val="641"/>
              </a:spcBef>
              <a:spcAft>
                <a:spcPts val="1001"/>
              </a:spcAft>
              <a:buClr>
                <a:srgbClr val="00B050"/>
              </a:buClr>
              <a:buFont typeface="Wingdings" charset="2"/>
              <a:buChar char=""/>
            </a:pPr>
            <a:r>
              <a:rPr lang="it-IT" sz="3200" b="0" strike="noStrike" spc="-1" dirty="0" smtClean="0">
                <a:latin typeface="Calibri"/>
                <a:ea typeface="Calibri"/>
              </a:rPr>
              <a:t>❷</a:t>
            </a:r>
            <a:r>
              <a:rPr lang="it-IT" sz="3200" b="0" strike="noStrike" spc="-1" dirty="0" err="1" smtClean="0">
                <a:latin typeface="Calibri"/>
                <a:ea typeface="Calibri"/>
              </a:rPr>
              <a:t>contenido</a:t>
            </a:r>
            <a:r>
              <a:rPr lang="it-IT" sz="3200" b="0" strike="noStrike" spc="-1" dirty="0" smtClean="0">
                <a:latin typeface="Calibri"/>
                <a:ea typeface="Calibri"/>
              </a:rPr>
              <a:t> de </a:t>
            </a:r>
            <a:r>
              <a:rPr lang="it-IT" sz="3200" b="0" strike="noStrike" spc="-1" dirty="0" err="1" smtClean="0">
                <a:latin typeface="Calibri"/>
                <a:ea typeface="Calibri"/>
              </a:rPr>
              <a:t>las</a:t>
            </a:r>
            <a:r>
              <a:rPr lang="it-IT" sz="3200" b="0" strike="noStrike" spc="-1" dirty="0" smtClean="0">
                <a:latin typeface="Calibri"/>
                <a:ea typeface="Calibri"/>
              </a:rPr>
              <a:t> </a:t>
            </a:r>
            <a:r>
              <a:rPr lang="it-IT" sz="3200" b="0" strike="noStrike" spc="-1" dirty="0" err="1" smtClean="0">
                <a:latin typeface="Calibri"/>
                <a:ea typeface="Calibri"/>
              </a:rPr>
              <a:t>obligaciones</a:t>
            </a:r>
            <a:r>
              <a:rPr lang="it-IT" sz="3200" b="0" strike="noStrike" spc="-1" dirty="0" smtClean="0">
                <a:latin typeface="Calibri"/>
                <a:ea typeface="Calibri"/>
              </a:rPr>
              <a:t> </a:t>
            </a:r>
            <a:r>
              <a:rPr lang="it-IT" sz="3200" b="0" strike="noStrike" spc="-1" dirty="0" err="1" smtClean="0">
                <a:latin typeface="Calibri"/>
                <a:ea typeface="Calibri"/>
              </a:rPr>
              <a:t>contratuales</a:t>
            </a:r>
            <a:endParaRPr lang="it-IT" sz="3200" b="0" strike="noStrike" spc="-1" dirty="0">
              <a:latin typeface="Arial"/>
            </a:endParaRPr>
          </a:p>
          <a:p>
            <a:pPr marL="274320" indent="450360" algn="just">
              <a:lnSpc>
                <a:spcPct val="150000"/>
              </a:lnSpc>
              <a:spcBef>
                <a:spcPts val="641"/>
              </a:spcBef>
              <a:spcAft>
                <a:spcPts val="1001"/>
              </a:spcAft>
              <a:buClr>
                <a:srgbClr val="00B050"/>
              </a:buClr>
              <a:buFont typeface="Wingdings" charset="2"/>
              <a:buChar char=""/>
            </a:pPr>
            <a:r>
              <a:rPr lang="it-IT" sz="3200" b="0" strike="noStrike" spc="-1" dirty="0">
                <a:latin typeface="Calibri"/>
                <a:ea typeface="Calibri"/>
              </a:rPr>
              <a:t>❸equilibrio economico-</a:t>
            </a:r>
            <a:r>
              <a:rPr lang="it-IT" sz="3200" b="0" strike="noStrike" spc="-1" dirty="0" err="1">
                <a:latin typeface="Calibri"/>
                <a:ea typeface="Calibri"/>
              </a:rPr>
              <a:t>financiero</a:t>
            </a:r>
            <a:endParaRPr lang="it-IT" sz="3200" b="0" strike="noStrike" spc="-1" dirty="0">
              <a:latin typeface="Arial"/>
            </a:endParaRPr>
          </a:p>
          <a:p>
            <a:pPr marL="274320" indent="450360" algn="just">
              <a:lnSpc>
                <a:spcPct val="150000"/>
              </a:lnSpc>
              <a:spcBef>
                <a:spcPts val="641"/>
              </a:spcBef>
              <a:spcAft>
                <a:spcPts val="1001"/>
              </a:spcAft>
              <a:buClr>
                <a:srgbClr val="00B050"/>
              </a:buClr>
              <a:buFont typeface="Wingdings" charset="2"/>
              <a:buChar char=""/>
            </a:pPr>
            <a:r>
              <a:rPr lang="it-IT" sz="3200" spc="-1" dirty="0">
                <a:latin typeface="Calibri"/>
                <a:ea typeface="Calibri"/>
              </a:rPr>
              <a:t>❹control</a:t>
            </a:r>
            <a:r>
              <a:rPr lang="it-IT" sz="3200" b="0" strike="noStrike" spc="-1" dirty="0">
                <a:latin typeface="Calibri"/>
                <a:ea typeface="Calibri"/>
              </a:rPr>
              <a:t> de la </a:t>
            </a:r>
            <a:r>
              <a:rPr lang="it-IT" sz="3200" b="0" strike="noStrike" spc="-1" dirty="0" err="1">
                <a:latin typeface="Calibri"/>
                <a:ea typeface="Calibri"/>
              </a:rPr>
              <a:t>actividad</a:t>
            </a:r>
            <a:r>
              <a:rPr lang="it-IT" sz="3200" b="0" strike="noStrike" spc="-1" dirty="0">
                <a:latin typeface="Calibri"/>
                <a:ea typeface="Calibri"/>
              </a:rPr>
              <a:t> </a:t>
            </a:r>
            <a:endParaRPr lang="it-IT" sz="3200" b="0" strike="noStrike" spc="-1" dirty="0">
              <a:latin typeface="Arial"/>
            </a:endParaRPr>
          </a:p>
          <a:p>
            <a:pPr marL="274320" indent="450360" algn="just">
              <a:lnSpc>
                <a:spcPct val="150000"/>
              </a:lnSpc>
              <a:spcBef>
                <a:spcPts val="641"/>
              </a:spcBef>
              <a:spcAft>
                <a:spcPts val="1001"/>
              </a:spcAft>
              <a:buClr>
                <a:srgbClr val="00B050"/>
              </a:buClr>
              <a:buFont typeface="Wingdings" charset="2"/>
              <a:buChar char=""/>
            </a:pPr>
            <a:r>
              <a:rPr lang="it-IT" sz="3200" spc="-1" dirty="0">
                <a:latin typeface="Calibri"/>
                <a:ea typeface="Calibri"/>
              </a:rPr>
              <a:t>❺</a:t>
            </a:r>
            <a:r>
              <a:rPr lang="it-IT" sz="3200" spc="-1" dirty="0" err="1">
                <a:latin typeface="Calibri"/>
                <a:ea typeface="Calibri"/>
              </a:rPr>
              <a:t>r</a:t>
            </a:r>
            <a:r>
              <a:rPr lang="it-IT" sz="3200" b="0" strike="noStrike" spc="-1" dirty="0" err="1">
                <a:latin typeface="Calibri"/>
                <a:ea typeface="Calibri"/>
              </a:rPr>
              <a:t>esponsabilidad</a:t>
            </a:r>
            <a:r>
              <a:rPr lang="it-IT" sz="3200" b="0" strike="noStrike" spc="-1" dirty="0">
                <a:latin typeface="Calibri"/>
                <a:ea typeface="Calibri"/>
              </a:rPr>
              <a:t> por </a:t>
            </a:r>
            <a:r>
              <a:rPr lang="it-IT" sz="3200" b="0" strike="noStrike" spc="-1" dirty="0" err="1">
                <a:latin typeface="Calibri"/>
                <a:ea typeface="Calibri"/>
              </a:rPr>
              <a:t>daños</a:t>
            </a:r>
            <a:r>
              <a:rPr lang="it-IT" sz="3200" b="0" strike="noStrike" spc="-1" dirty="0">
                <a:latin typeface="Calibri"/>
                <a:ea typeface="Calibri"/>
              </a:rPr>
              <a:t> a la hacienda </a:t>
            </a:r>
            <a:r>
              <a:rPr lang="it-IT" sz="3200" b="0" strike="noStrike" spc="-1" dirty="0" err="1">
                <a:latin typeface="Calibri"/>
                <a:ea typeface="Calibri"/>
              </a:rPr>
              <a:t>publica</a:t>
            </a:r>
            <a:endParaRPr lang="it-IT" sz="3200" b="0" strike="noStrike" spc="-1" dirty="0">
              <a:latin typeface="Arial"/>
            </a:endParaRPr>
          </a:p>
          <a:p>
            <a:pPr>
              <a:lnSpc>
                <a:spcPct val="100000"/>
              </a:lnSpc>
              <a:spcBef>
                <a:spcPts val="641"/>
              </a:spcBef>
            </a:pPr>
            <a:endParaRPr lang="it-IT" sz="3200" b="0" strike="noStrike" spc="-1" dirty="0">
              <a:latin typeface="Arial"/>
            </a:endParaRPr>
          </a:p>
        </p:txBody>
      </p:sp>
      <p:sp>
        <p:nvSpPr>
          <p:cNvPr id="301" name="CustomShape 3"/>
          <p:cNvSpPr/>
          <p:nvPr/>
        </p:nvSpPr>
        <p:spPr>
          <a:xfrm>
            <a:off x="6553080" y="6356520"/>
            <a:ext cx="2132280" cy="363600"/>
          </a:xfrm>
          <a:prstGeom prst="rect">
            <a:avLst/>
          </a:prstGeom>
          <a:noFill/>
          <a:ln>
            <a:noFill/>
          </a:ln>
        </p:spPr>
        <p:style>
          <a:lnRef idx="0">
            <a:scrgbClr r="0" g="0" b="0"/>
          </a:lnRef>
          <a:fillRef idx="0">
            <a:scrgbClr r="0" g="0" b="0"/>
          </a:fillRef>
          <a:effectRef idx="0">
            <a:scrgbClr r="0" g="0" b="0"/>
          </a:effectRef>
          <a:fontRef idx="minor"/>
        </p:style>
      </p:sp>
      <p:sp>
        <p:nvSpPr>
          <p:cNvPr id="302" name="CustomShape 4"/>
          <p:cNvSpPr/>
          <p:nvPr/>
        </p:nvSpPr>
        <p:spPr>
          <a:xfrm>
            <a:off x="0" y="0"/>
            <a:ext cx="9142560" cy="522360"/>
          </a:xfrm>
          <a:prstGeom prst="rect">
            <a:avLst/>
          </a:prstGeom>
          <a:solidFill>
            <a:srgbClr val="002060"/>
          </a:solidFill>
          <a:ln>
            <a:noFill/>
          </a:ln>
        </p:spPr>
        <p:style>
          <a:lnRef idx="0">
            <a:scrgbClr r="0" g="0" b="0"/>
          </a:lnRef>
          <a:fillRef idx="0">
            <a:scrgbClr r="0" g="0" b="0"/>
          </a:fillRef>
          <a:effectRef idx="0">
            <a:scrgbClr r="0" g="0" b="0"/>
          </a:effectRef>
          <a:fontRef idx="minor"/>
        </p:style>
        <p:txBody>
          <a:bodyPr lIns="90360" tIns="44280" rIns="90360" bIns="44280"/>
          <a:lstStyle/>
          <a:p>
            <a:pPr>
              <a:lnSpc>
                <a:spcPct val="100000"/>
              </a:lnSpc>
            </a:pPr>
            <a:r>
              <a:rPr lang="it-IT" sz="2000" b="1" strike="noStrike" spc="-1">
                <a:solidFill>
                  <a:srgbClr val="FFFFFF"/>
                </a:solidFill>
                <a:latin typeface="Trebuchet MS"/>
                <a:ea typeface="Arial Unicode MS"/>
              </a:rPr>
              <a:t>I Contratti di Concessione e di PPP</a:t>
            </a:r>
            <a:endParaRPr lang="it-IT" sz="2000" b="0" strike="noStrike" spc="-1">
              <a:latin typeface="Arial"/>
            </a:endParaRPr>
          </a:p>
          <a:p>
            <a:pPr>
              <a:lnSpc>
                <a:spcPct val="100000"/>
              </a:lnSpc>
            </a:pPr>
            <a:endParaRPr lang="it-IT" sz="20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9FCE94430F168479011414C72CAFC71" ma:contentTypeVersion="14" ma:contentTypeDescription="Create a new document." ma:contentTypeScope="" ma:versionID="4dad0c4de6354ac6bcafd519fc50b284">
  <xsd:schema xmlns:xsd="http://www.w3.org/2001/XMLSchema" xmlns:xs="http://www.w3.org/2001/XMLSchema" xmlns:p="http://schemas.microsoft.com/office/2006/metadata/properties" xmlns:ns2="b2b67c01-1d3d-40fe-811c-c9531339a22f" xmlns:ns3="ca06f759-6d45-4a98-a6ee-b78eb4a35d80" targetNamespace="http://schemas.microsoft.com/office/2006/metadata/properties" ma:root="true" ma:fieldsID="163e0e7f15e0d00b5111fccc7970171e" ns2:_="" ns3:_="">
    <xsd:import namespace="b2b67c01-1d3d-40fe-811c-c9531339a22f"/>
    <xsd:import namespace="ca06f759-6d45-4a98-a6ee-b78eb4a35d8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ztop"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2b67c01-1d3d-40fe-811c-c9531339a22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ztop" ma:index="20" nillable="true" ma:displayName="Persona o grupo" ma:list="UserInfo" ma:internalName="ztop">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a06f759-6d45-4a98-a6ee-b78eb4a35d8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ztop xmlns="b2b67c01-1d3d-40fe-811c-c9531339a22f">
      <UserInfo>
        <DisplayName/>
        <AccountId xsi:nil="true"/>
        <AccountType/>
      </UserInfo>
    </ztop>
  </documentManagement>
</p:properties>
</file>

<file path=customXml/itemProps1.xml><?xml version="1.0" encoding="utf-8"?>
<ds:datastoreItem xmlns:ds="http://schemas.openxmlformats.org/officeDocument/2006/customXml" ds:itemID="{9C3A11DF-D2E5-4B82-802F-092AD810ADB3}"/>
</file>

<file path=customXml/itemProps2.xml><?xml version="1.0" encoding="utf-8"?>
<ds:datastoreItem xmlns:ds="http://schemas.openxmlformats.org/officeDocument/2006/customXml" ds:itemID="{947D1D98-CE01-4292-9DC6-3E0D6A3601F8}"/>
</file>

<file path=customXml/itemProps3.xml><?xml version="1.0" encoding="utf-8"?>
<ds:datastoreItem xmlns:ds="http://schemas.openxmlformats.org/officeDocument/2006/customXml" ds:itemID="{B05A650B-24F7-4941-B8B3-1525E4E6C789}"/>
</file>

<file path=docProps/app.xml><?xml version="1.0" encoding="utf-8"?>
<Properties xmlns="http://schemas.openxmlformats.org/officeDocument/2006/extended-properties" xmlns:vt="http://schemas.openxmlformats.org/officeDocument/2006/docPropsVTypes">
  <Template/>
  <TotalTime>5437</TotalTime>
  <Words>2306</Words>
  <Application>Microsoft Office PowerPoint</Application>
  <PresentationFormat>Presentazione su schermo (4:3)</PresentationFormat>
  <Paragraphs>284</Paragraphs>
  <Slides>32</Slides>
  <Notes>0</Notes>
  <HiddenSlides>0</HiddenSlides>
  <MMClips>0</MMClips>
  <ScaleCrop>false</ScaleCrop>
  <HeadingPairs>
    <vt:vector size="4" baseType="variant">
      <vt:variant>
        <vt:lpstr>Tema</vt:lpstr>
      </vt:variant>
      <vt:variant>
        <vt:i4>2</vt:i4>
      </vt:variant>
      <vt:variant>
        <vt:lpstr>Titoli diapositive</vt:lpstr>
      </vt:variant>
      <vt:variant>
        <vt:i4>32</vt:i4>
      </vt:variant>
    </vt:vector>
  </HeadingPairs>
  <TitlesOfParts>
    <vt:vector size="34" baseType="lpstr">
      <vt:lpstr>Office Theme</vt:lpstr>
      <vt:lpstr>Office Theme</vt:lpstr>
      <vt:lpstr>Congreso Internacional   «el Desafío de la Recuperación y el papel de la Contratación Pública»  Zaragoza  11 noviembre 2021</vt:lpstr>
      <vt:lpstr>   « la colaboración publico privada: beneficios y limites»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MASTER UNIVERSITARIO DI I° LIVELLO IN  “MANAGEMENT DEGLI APPROVVIGIONAMENTI E APPALTI PUBBLICI”</dc:title>
  <dc:creator>Riccardo Colangelo</dc:creator>
  <cp:lastModifiedBy>Cartei</cp:lastModifiedBy>
  <cp:revision>646</cp:revision>
  <cp:lastPrinted>2016-12-09T07:25:00Z</cp:lastPrinted>
  <dcterms:created xsi:type="dcterms:W3CDTF">2014-08-31T12:43:00Z</dcterms:created>
  <dcterms:modified xsi:type="dcterms:W3CDTF">2021-11-09T16:36:28Z</dcterms:modified>
  <dc:language>it-IT</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14.0000</vt:lpwstr>
  </property>
  <property fmtid="{D5CDD505-2E9C-101B-9397-08002B2CF9AE}" pid="3" name="HiddenSlides">
    <vt:i4>0</vt:i4>
  </property>
  <property fmtid="{D5CDD505-2E9C-101B-9397-08002B2CF9AE}" pid="4" name="HyperlinksChanged">
    <vt:bool>false</vt:bool>
  </property>
  <property fmtid="{D5CDD505-2E9C-101B-9397-08002B2CF9AE}" pid="5" name="KSOProductBuildVer">
    <vt:lpwstr>1033-10.2.0.5978</vt:lpwstr>
  </property>
  <property fmtid="{D5CDD505-2E9C-101B-9397-08002B2CF9AE}" pid="6" name="LinksUpToDate">
    <vt:bool>false</vt:bool>
  </property>
  <property fmtid="{D5CDD505-2E9C-101B-9397-08002B2CF9AE}" pid="7" name="MMClips">
    <vt:i4>0</vt:i4>
  </property>
  <property fmtid="{D5CDD505-2E9C-101B-9397-08002B2CF9AE}" pid="8" name="Notes">
    <vt:i4>20</vt:i4>
  </property>
  <property fmtid="{D5CDD505-2E9C-101B-9397-08002B2CF9AE}" pid="9" name="PresentationFormat">
    <vt:lpwstr>Presentazione su schermo (4:3)</vt:lpwstr>
  </property>
  <property fmtid="{D5CDD505-2E9C-101B-9397-08002B2CF9AE}" pid="10" name="ScaleCrop">
    <vt:bool>false</vt:bool>
  </property>
  <property fmtid="{D5CDD505-2E9C-101B-9397-08002B2CF9AE}" pid="11" name="ShareDoc">
    <vt:bool>false</vt:bool>
  </property>
  <property fmtid="{D5CDD505-2E9C-101B-9397-08002B2CF9AE}" pid="12" name="Slides">
    <vt:i4>72</vt:i4>
  </property>
  <property fmtid="{D5CDD505-2E9C-101B-9397-08002B2CF9AE}" pid="13" name="ContentTypeId">
    <vt:lpwstr>0x01010029FCE94430F168479011414C72CAFC71</vt:lpwstr>
  </property>
</Properties>
</file>